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721" r:id="rId2"/>
  </p:sldMasterIdLst>
  <p:notesMasterIdLst>
    <p:notesMasterId r:id="rId7"/>
  </p:notesMasterIdLst>
  <p:sldIdLst>
    <p:sldId id="287" r:id="rId3"/>
    <p:sldId id="3098" r:id="rId4"/>
    <p:sldId id="311" r:id="rId5"/>
    <p:sldId id="260" r:id="rId6"/>
  </p:sldIdLst>
  <p:sldSz cx="18288000" cy="10287000"/>
  <p:notesSz cx="6858000" cy="9144000"/>
  <p:embeddedFontLst>
    <p:embeddedFont>
      <p:font typeface="Lato" panose="020F0502020204030203" pitchFamily="34" charset="0"/>
      <p:regular r:id="rId8"/>
      <p:bold r:id="rId9"/>
      <p:italic r:id="rId10"/>
      <p:boldItalic r:id="rId11"/>
    </p:embeddedFont>
    <p:embeddedFont>
      <p:font typeface="Montserrat" panose="00000500000000000000" pitchFamily="2" charset="0"/>
      <p:regular r:id="rId12"/>
      <p:bold r:id="rId13"/>
      <p:italic r:id="rId14"/>
      <p:boldItalic r:id="rId15"/>
    </p:embeddedFont>
    <p:embeddedFont>
      <p:font typeface="Raleway" pitchFamily="2" charset="0"/>
      <p:regular r:id="rId16"/>
      <p:bold r:id="rId17"/>
      <p:italic r:id="rId18"/>
      <p:boldItalic r:id="rId19"/>
    </p:embeddedFont>
    <p:embeddedFont>
      <p:font typeface="Source Sans Pro" panose="020B0503030403020204" pitchFamily="34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BA0EE0E-1A67-47C0-28D3-87C27C0E4EB1}" name="Sandra Fowler" initials="SF" userId="S::f0430934@yccd.edu::bbd1ee1c-d088-45b2-8fb0-bb297b70fd9b" providerId="AD"/>
  <p188:author id="{2E0CF63D-B50C-AE8B-E12E-EE0D4B112148}" name="Carid Servin" initials="CS" userId="S::s0279326@yccd.edu::7770b1fc-af03-436f-8798-374a7245c07c" providerId="AD"/>
  <p188:author id="{499B6BAB-BC2B-B2B6-23F3-FDF8E1FF8E8F}" name="Lizette Navarette" initials="LN" userId="S::n0542005@yccd.edu::133c89a0-72eb-4cc4-90cc-2e2d703599bd" providerId="AD"/>
  <p188:author id="{EABE8BBB-B4A5-CAF3-8B65-9DB1F32E94A6}" name="Lizette Navarette" initials="LN" userId="S::N0542005@yccd.edu::133c89a0-72eb-4cc4-90cc-2e2d703599b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7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14.fntdata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29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4.fntdata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font" Target="fonts/font8.fntdata"/><Relationship Id="rId23" Type="http://schemas.openxmlformats.org/officeDocument/2006/relationships/font" Target="fonts/font16.fntdata"/><Relationship Id="rId28" Type="http://schemas.microsoft.com/office/2016/11/relationships/changesInfo" Target="changesInfos/changesInfo1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2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font" Target="fonts/font15.fntdata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zette Navarette" userId="133c89a0-72eb-4cc4-90cc-2e2d703599bd" providerId="ADAL" clId="{3C211724-7EC5-4755-A4F3-0EB3E06E1689}"/>
    <pc:docChg chg="delSld delMainMaster">
      <pc:chgData name="Lizette Navarette" userId="133c89a0-72eb-4cc4-90cc-2e2d703599bd" providerId="ADAL" clId="{3C211724-7EC5-4755-A4F3-0EB3E06E1689}" dt="2026-02-25T19:51:47.018" v="11" actId="47"/>
      <pc:docMkLst>
        <pc:docMk/>
      </pc:docMkLst>
      <pc:sldChg chg="del">
        <pc:chgData name="Lizette Navarette" userId="133c89a0-72eb-4cc4-90cc-2e2d703599bd" providerId="ADAL" clId="{3C211724-7EC5-4755-A4F3-0EB3E06E1689}" dt="2026-02-25T19:51:47.018" v="11" actId="47"/>
        <pc:sldMkLst>
          <pc:docMk/>
          <pc:sldMk cId="3052774864" sldId="256"/>
        </pc:sldMkLst>
      </pc:sldChg>
      <pc:sldChg chg="del">
        <pc:chgData name="Lizette Navarette" userId="133c89a0-72eb-4cc4-90cc-2e2d703599bd" providerId="ADAL" clId="{3C211724-7EC5-4755-A4F3-0EB3E06E1689}" dt="2026-02-25T19:51:37.502" v="2" actId="47"/>
        <pc:sldMkLst>
          <pc:docMk/>
          <pc:sldMk cId="1325608595" sldId="257"/>
        </pc:sldMkLst>
      </pc:sldChg>
      <pc:sldChg chg="del">
        <pc:chgData name="Lizette Navarette" userId="133c89a0-72eb-4cc4-90cc-2e2d703599bd" providerId="ADAL" clId="{3C211724-7EC5-4755-A4F3-0EB3E06E1689}" dt="2026-02-25T19:51:37.901" v="3" actId="47"/>
        <pc:sldMkLst>
          <pc:docMk/>
          <pc:sldMk cId="1639799154" sldId="258"/>
        </pc:sldMkLst>
      </pc:sldChg>
      <pc:sldChg chg="del">
        <pc:chgData name="Lizette Navarette" userId="133c89a0-72eb-4cc4-90cc-2e2d703599bd" providerId="ADAL" clId="{3C211724-7EC5-4755-A4F3-0EB3E06E1689}" dt="2026-02-25T19:51:36.305" v="0" actId="47"/>
        <pc:sldMkLst>
          <pc:docMk/>
          <pc:sldMk cId="0" sldId="279"/>
        </pc:sldMkLst>
      </pc:sldChg>
      <pc:sldChg chg="del">
        <pc:chgData name="Lizette Navarette" userId="133c89a0-72eb-4cc4-90cc-2e2d703599bd" providerId="ADAL" clId="{3C211724-7EC5-4755-A4F3-0EB3E06E1689}" dt="2026-02-25T19:51:37.046" v="1" actId="47"/>
        <pc:sldMkLst>
          <pc:docMk/>
          <pc:sldMk cId="1642749597" sldId="280"/>
        </pc:sldMkLst>
      </pc:sldChg>
      <pc:sldChg chg="del">
        <pc:chgData name="Lizette Navarette" userId="133c89a0-72eb-4cc4-90cc-2e2d703599bd" providerId="ADAL" clId="{3C211724-7EC5-4755-A4F3-0EB3E06E1689}" dt="2026-02-25T19:51:45.316" v="10" actId="47"/>
        <pc:sldMkLst>
          <pc:docMk/>
          <pc:sldMk cId="3261385724" sldId="289"/>
        </pc:sldMkLst>
      </pc:sldChg>
      <pc:sldChg chg="del">
        <pc:chgData name="Lizette Navarette" userId="133c89a0-72eb-4cc4-90cc-2e2d703599bd" providerId="ADAL" clId="{3C211724-7EC5-4755-A4F3-0EB3E06E1689}" dt="2026-02-25T19:51:40.983" v="8" actId="47"/>
        <pc:sldMkLst>
          <pc:docMk/>
          <pc:sldMk cId="3782298136" sldId="307"/>
        </pc:sldMkLst>
      </pc:sldChg>
      <pc:sldChg chg="del">
        <pc:chgData name="Lizette Navarette" userId="133c89a0-72eb-4cc4-90cc-2e2d703599bd" providerId="ADAL" clId="{3C211724-7EC5-4755-A4F3-0EB3E06E1689}" dt="2026-02-25T19:51:41.623" v="9" actId="47"/>
        <pc:sldMkLst>
          <pc:docMk/>
          <pc:sldMk cId="2172604108" sldId="309"/>
        </pc:sldMkLst>
      </pc:sldChg>
      <pc:sldChg chg="del">
        <pc:chgData name="Lizette Navarette" userId="133c89a0-72eb-4cc4-90cc-2e2d703599bd" providerId="ADAL" clId="{3C211724-7EC5-4755-A4F3-0EB3E06E1689}" dt="2026-02-25T19:51:38.463" v="4" actId="47"/>
        <pc:sldMkLst>
          <pc:docMk/>
          <pc:sldMk cId="642805027" sldId="3099"/>
        </pc:sldMkLst>
      </pc:sldChg>
      <pc:sldChg chg="del">
        <pc:chgData name="Lizette Navarette" userId="133c89a0-72eb-4cc4-90cc-2e2d703599bd" providerId="ADAL" clId="{3C211724-7EC5-4755-A4F3-0EB3E06E1689}" dt="2026-02-25T19:51:39.625" v="6" actId="47"/>
        <pc:sldMkLst>
          <pc:docMk/>
          <pc:sldMk cId="3998494013" sldId="3102"/>
        </pc:sldMkLst>
      </pc:sldChg>
      <pc:sldChg chg="del">
        <pc:chgData name="Lizette Navarette" userId="133c89a0-72eb-4cc4-90cc-2e2d703599bd" providerId="ADAL" clId="{3C211724-7EC5-4755-A4F3-0EB3E06E1689}" dt="2026-02-25T19:51:38.924" v="5" actId="47"/>
        <pc:sldMkLst>
          <pc:docMk/>
          <pc:sldMk cId="1362613911" sldId="3103"/>
        </pc:sldMkLst>
      </pc:sldChg>
      <pc:sldChg chg="del">
        <pc:chgData name="Lizette Navarette" userId="133c89a0-72eb-4cc4-90cc-2e2d703599bd" providerId="ADAL" clId="{3C211724-7EC5-4755-A4F3-0EB3E06E1689}" dt="2026-02-25T19:51:40.104" v="7" actId="47"/>
        <pc:sldMkLst>
          <pc:docMk/>
          <pc:sldMk cId="1245617745" sldId="3119"/>
        </pc:sldMkLst>
      </pc:sldChg>
      <pc:sldMasterChg chg="delSldLayout">
        <pc:chgData name="Lizette Navarette" userId="133c89a0-72eb-4cc4-90cc-2e2d703599bd" providerId="ADAL" clId="{3C211724-7EC5-4755-A4F3-0EB3E06E1689}" dt="2026-02-25T19:51:41.623" v="9" actId="47"/>
        <pc:sldMasterMkLst>
          <pc:docMk/>
          <pc:sldMasterMk cId="2708800327" sldId="2147483660"/>
        </pc:sldMasterMkLst>
        <pc:sldLayoutChg chg="del">
          <pc:chgData name="Lizette Navarette" userId="133c89a0-72eb-4cc4-90cc-2e2d703599bd" providerId="ADAL" clId="{3C211724-7EC5-4755-A4F3-0EB3E06E1689}" dt="2026-02-25T19:51:41.623" v="9" actId="47"/>
          <pc:sldLayoutMkLst>
            <pc:docMk/>
            <pc:sldMasterMk cId="2708800327" sldId="2147483660"/>
            <pc:sldLayoutMk cId="3548941450" sldId="2147483685"/>
          </pc:sldLayoutMkLst>
        </pc:sldLayoutChg>
      </pc:sldMasterChg>
      <pc:sldMasterChg chg="del delSldLayout">
        <pc:chgData name="Lizette Navarette" userId="133c89a0-72eb-4cc4-90cc-2e2d703599bd" providerId="ADAL" clId="{3C211724-7EC5-4755-A4F3-0EB3E06E1689}" dt="2026-02-25T19:51:47.018" v="11" actId="47"/>
        <pc:sldMasterMkLst>
          <pc:docMk/>
          <pc:sldMasterMk cId="3761329015" sldId="2147483672"/>
        </pc:sldMasterMkLst>
        <pc:sldLayoutChg chg="del">
          <pc:chgData name="Lizette Navarette" userId="133c89a0-72eb-4cc4-90cc-2e2d703599bd" providerId="ADAL" clId="{3C211724-7EC5-4755-A4F3-0EB3E06E1689}" dt="2026-02-25T19:51:47.018" v="11" actId="47"/>
          <pc:sldLayoutMkLst>
            <pc:docMk/>
            <pc:sldMasterMk cId="3761329015" sldId="2147483672"/>
            <pc:sldLayoutMk cId="1967027763" sldId="2147483673"/>
          </pc:sldLayoutMkLst>
        </pc:sldLayoutChg>
        <pc:sldLayoutChg chg="del">
          <pc:chgData name="Lizette Navarette" userId="133c89a0-72eb-4cc4-90cc-2e2d703599bd" providerId="ADAL" clId="{3C211724-7EC5-4755-A4F3-0EB3E06E1689}" dt="2026-02-25T19:51:47.018" v="11" actId="47"/>
          <pc:sldLayoutMkLst>
            <pc:docMk/>
            <pc:sldMasterMk cId="3761329015" sldId="2147483672"/>
            <pc:sldLayoutMk cId="2388544736" sldId="2147483674"/>
          </pc:sldLayoutMkLst>
        </pc:sldLayoutChg>
        <pc:sldLayoutChg chg="del">
          <pc:chgData name="Lizette Navarette" userId="133c89a0-72eb-4cc4-90cc-2e2d703599bd" providerId="ADAL" clId="{3C211724-7EC5-4755-A4F3-0EB3E06E1689}" dt="2026-02-25T19:51:47.018" v="11" actId="47"/>
          <pc:sldLayoutMkLst>
            <pc:docMk/>
            <pc:sldMasterMk cId="3761329015" sldId="2147483672"/>
            <pc:sldLayoutMk cId="2283841840" sldId="2147483675"/>
          </pc:sldLayoutMkLst>
        </pc:sldLayoutChg>
        <pc:sldLayoutChg chg="del">
          <pc:chgData name="Lizette Navarette" userId="133c89a0-72eb-4cc4-90cc-2e2d703599bd" providerId="ADAL" clId="{3C211724-7EC5-4755-A4F3-0EB3E06E1689}" dt="2026-02-25T19:51:47.018" v="11" actId="47"/>
          <pc:sldLayoutMkLst>
            <pc:docMk/>
            <pc:sldMasterMk cId="3761329015" sldId="2147483672"/>
            <pc:sldLayoutMk cId="2705103104" sldId="2147483676"/>
          </pc:sldLayoutMkLst>
        </pc:sldLayoutChg>
        <pc:sldLayoutChg chg="del">
          <pc:chgData name="Lizette Navarette" userId="133c89a0-72eb-4cc4-90cc-2e2d703599bd" providerId="ADAL" clId="{3C211724-7EC5-4755-A4F3-0EB3E06E1689}" dt="2026-02-25T19:51:47.018" v="11" actId="47"/>
          <pc:sldLayoutMkLst>
            <pc:docMk/>
            <pc:sldMasterMk cId="3761329015" sldId="2147483672"/>
            <pc:sldLayoutMk cId="86764956" sldId="2147483677"/>
          </pc:sldLayoutMkLst>
        </pc:sldLayoutChg>
        <pc:sldLayoutChg chg="del">
          <pc:chgData name="Lizette Navarette" userId="133c89a0-72eb-4cc4-90cc-2e2d703599bd" providerId="ADAL" clId="{3C211724-7EC5-4755-A4F3-0EB3E06E1689}" dt="2026-02-25T19:51:47.018" v="11" actId="47"/>
          <pc:sldLayoutMkLst>
            <pc:docMk/>
            <pc:sldMasterMk cId="3761329015" sldId="2147483672"/>
            <pc:sldLayoutMk cId="1801623854" sldId="2147483678"/>
          </pc:sldLayoutMkLst>
        </pc:sldLayoutChg>
        <pc:sldLayoutChg chg="del">
          <pc:chgData name="Lizette Navarette" userId="133c89a0-72eb-4cc4-90cc-2e2d703599bd" providerId="ADAL" clId="{3C211724-7EC5-4755-A4F3-0EB3E06E1689}" dt="2026-02-25T19:51:47.018" v="11" actId="47"/>
          <pc:sldLayoutMkLst>
            <pc:docMk/>
            <pc:sldMasterMk cId="3761329015" sldId="2147483672"/>
            <pc:sldLayoutMk cId="2385299399" sldId="2147483679"/>
          </pc:sldLayoutMkLst>
        </pc:sldLayoutChg>
        <pc:sldLayoutChg chg="del">
          <pc:chgData name="Lizette Navarette" userId="133c89a0-72eb-4cc4-90cc-2e2d703599bd" providerId="ADAL" clId="{3C211724-7EC5-4755-A4F3-0EB3E06E1689}" dt="2026-02-25T19:51:47.018" v="11" actId="47"/>
          <pc:sldLayoutMkLst>
            <pc:docMk/>
            <pc:sldMasterMk cId="3761329015" sldId="2147483672"/>
            <pc:sldLayoutMk cId="3719780133" sldId="2147483680"/>
          </pc:sldLayoutMkLst>
        </pc:sldLayoutChg>
        <pc:sldLayoutChg chg="del">
          <pc:chgData name="Lizette Navarette" userId="133c89a0-72eb-4cc4-90cc-2e2d703599bd" providerId="ADAL" clId="{3C211724-7EC5-4755-A4F3-0EB3E06E1689}" dt="2026-02-25T19:51:47.018" v="11" actId="47"/>
          <pc:sldLayoutMkLst>
            <pc:docMk/>
            <pc:sldMasterMk cId="3761329015" sldId="2147483672"/>
            <pc:sldLayoutMk cId="2705865607" sldId="2147483681"/>
          </pc:sldLayoutMkLst>
        </pc:sldLayoutChg>
        <pc:sldLayoutChg chg="del">
          <pc:chgData name="Lizette Navarette" userId="133c89a0-72eb-4cc4-90cc-2e2d703599bd" providerId="ADAL" clId="{3C211724-7EC5-4755-A4F3-0EB3E06E1689}" dt="2026-02-25T19:51:47.018" v="11" actId="47"/>
          <pc:sldLayoutMkLst>
            <pc:docMk/>
            <pc:sldMasterMk cId="3761329015" sldId="2147483672"/>
            <pc:sldLayoutMk cId="1148236252" sldId="2147483682"/>
          </pc:sldLayoutMkLst>
        </pc:sldLayoutChg>
        <pc:sldLayoutChg chg="del">
          <pc:chgData name="Lizette Navarette" userId="133c89a0-72eb-4cc4-90cc-2e2d703599bd" providerId="ADAL" clId="{3C211724-7EC5-4755-A4F3-0EB3E06E1689}" dt="2026-02-25T19:51:47.018" v="11" actId="47"/>
          <pc:sldLayoutMkLst>
            <pc:docMk/>
            <pc:sldMasterMk cId="3761329015" sldId="2147483672"/>
            <pc:sldLayoutMk cId="3550312957" sldId="2147483683"/>
          </pc:sldLayoutMkLst>
        </pc:sldLayoutChg>
        <pc:sldLayoutChg chg="del">
          <pc:chgData name="Lizette Navarette" userId="133c89a0-72eb-4cc4-90cc-2e2d703599bd" providerId="ADAL" clId="{3C211724-7EC5-4755-A4F3-0EB3E06E1689}" dt="2026-02-25T19:51:47.018" v="11" actId="47"/>
          <pc:sldLayoutMkLst>
            <pc:docMk/>
            <pc:sldMasterMk cId="3761329015" sldId="2147483672"/>
            <pc:sldLayoutMk cId="3516069235" sldId="2147483684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04244F-F92B-4A04-B99C-A213EE1AE1ED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919236-DC34-4A03-AB36-E6AB07B3C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722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6d85d3a07c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6d85d3a07c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750b3cccb1_0_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750b3cccb1_0_1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1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5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D8876-9A54-41E1-A5BB-82CCC3DC0F10}" type="datetime1">
              <a:rPr lang="en-US" smtClean="0"/>
              <a:t>2/25/2026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978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D842B-8BC8-4E00-BE95-7C4E3912CC99}" type="datetime1">
              <a:rPr lang="en-US" smtClean="0"/>
              <a:t>2/25/2026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684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84BA5-CC7A-4830-8188-4B40420C0664}" type="datetime1">
              <a:rPr lang="en-US" smtClean="0"/>
              <a:t>2/25/2026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7159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4955448" y="831300"/>
            <a:ext cx="124884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p2"/>
          <p:cNvCxnSpPr/>
          <p:nvPr/>
        </p:nvCxnSpPr>
        <p:spPr>
          <a:xfrm>
            <a:off x="4955448" y="9480000"/>
            <a:ext cx="124884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" name="Google Shape;12;p2"/>
          <p:cNvCxnSpPr/>
          <p:nvPr/>
        </p:nvCxnSpPr>
        <p:spPr>
          <a:xfrm>
            <a:off x="850396" y="831300"/>
            <a:ext cx="3666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4743450" y="1260450"/>
            <a:ext cx="12663000" cy="30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9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9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9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9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9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9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9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9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9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4780534" y="6476900"/>
            <a:ext cx="12663000" cy="248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3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3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3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3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3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3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3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16995998" y="9377518"/>
            <a:ext cx="1097400" cy="7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597918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850400" y="831300"/>
            <a:ext cx="165936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" name="Google Shape;18;p3"/>
          <p:cNvCxnSpPr/>
          <p:nvPr/>
        </p:nvCxnSpPr>
        <p:spPr>
          <a:xfrm>
            <a:off x="850400" y="9480000"/>
            <a:ext cx="165936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812850" y="3613650"/>
            <a:ext cx="16593600" cy="308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9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9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9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9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9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9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9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9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9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16995998" y="9377518"/>
            <a:ext cx="1097400" cy="7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485544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oogle Shape;22;p4"/>
          <p:cNvCxnSpPr/>
          <p:nvPr/>
        </p:nvCxnSpPr>
        <p:spPr>
          <a:xfrm>
            <a:off x="4955448" y="831300"/>
            <a:ext cx="124884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" name="Google Shape;23;p4"/>
          <p:cNvCxnSpPr/>
          <p:nvPr/>
        </p:nvCxnSpPr>
        <p:spPr>
          <a:xfrm>
            <a:off x="4955448" y="9480000"/>
            <a:ext cx="12488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" name="Google Shape;24;p4"/>
          <p:cNvCxnSpPr/>
          <p:nvPr/>
        </p:nvCxnSpPr>
        <p:spPr>
          <a:xfrm>
            <a:off x="850396" y="831300"/>
            <a:ext cx="3666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4800500" y="1151900"/>
            <a:ext cx="12643200" cy="12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4820224" y="3191552"/>
            <a:ext cx="12643200" cy="60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914400" lvl="0" indent="-685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828800" lvl="1" indent="-635000">
              <a:spcBef>
                <a:spcPts val="3200"/>
              </a:spcBef>
              <a:spcAft>
                <a:spcPts val="0"/>
              </a:spcAft>
              <a:buSzPts val="1400"/>
              <a:buChar char="○"/>
              <a:defRPr/>
            </a:lvl2pPr>
            <a:lvl3pPr marL="2743200" lvl="2" indent="-635000">
              <a:spcBef>
                <a:spcPts val="3200"/>
              </a:spcBef>
              <a:spcAft>
                <a:spcPts val="0"/>
              </a:spcAft>
              <a:buSzPts val="1400"/>
              <a:buChar char="■"/>
              <a:defRPr/>
            </a:lvl3pPr>
            <a:lvl4pPr marL="3657600" lvl="3" indent="-635000">
              <a:spcBef>
                <a:spcPts val="3200"/>
              </a:spcBef>
              <a:spcAft>
                <a:spcPts val="0"/>
              </a:spcAft>
              <a:buSzPts val="1400"/>
              <a:buChar char="●"/>
              <a:defRPr/>
            </a:lvl4pPr>
            <a:lvl5pPr marL="4572000" lvl="4" indent="-635000">
              <a:spcBef>
                <a:spcPts val="3200"/>
              </a:spcBef>
              <a:spcAft>
                <a:spcPts val="0"/>
              </a:spcAft>
              <a:buSzPts val="1400"/>
              <a:buChar char="○"/>
              <a:defRPr/>
            </a:lvl5pPr>
            <a:lvl6pPr marL="5486400" lvl="5" indent="-635000">
              <a:spcBef>
                <a:spcPts val="3200"/>
              </a:spcBef>
              <a:spcAft>
                <a:spcPts val="0"/>
              </a:spcAft>
              <a:buSzPts val="1400"/>
              <a:buChar char="■"/>
              <a:defRPr/>
            </a:lvl6pPr>
            <a:lvl7pPr marL="6400800" lvl="6" indent="-635000">
              <a:spcBef>
                <a:spcPts val="3200"/>
              </a:spcBef>
              <a:spcAft>
                <a:spcPts val="0"/>
              </a:spcAft>
              <a:buSzPts val="1400"/>
              <a:buChar char="●"/>
              <a:defRPr/>
            </a:lvl7pPr>
            <a:lvl8pPr marL="7315200" lvl="7" indent="-635000">
              <a:spcBef>
                <a:spcPts val="3200"/>
              </a:spcBef>
              <a:spcAft>
                <a:spcPts val="0"/>
              </a:spcAft>
              <a:buSzPts val="1400"/>
              <a:buChar char="○"/>
              <a:defRPr/>
            </a:lvl8pPr>
            <a:lvl9pPr marL="8229600" lvl="8" indent="-635000">
              <a:spcBef>
                <a:spcPts val="3200"/>
              </a:spcBef>
              <a:spcAft>
                <a:spcPts val="32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16995998" y="9377518"/>
            <a:ext cx="1097400" cy="7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346764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5"/>
          <p:cNvCxnSpPr/>
          <p:nvPr/>
        </p:nvCxnSpPr>
        <p:spPr>
          <a:xfrm>
            <a:off x="4955448" y="831300"/>
            <a:ext cx="124884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" name="Google Shape;30;p5"/>
          <p:cNvCxnSpPr/>
          <p:nvPr/>
        </p:nvCxnSpPr>
        <p:spPr>
          <a:xfrm>
            <a:off x="4955448" y="9480000"/>
            <a:ext cx="12488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1" name="Google Shape;31;p5"/>
          <p:cNvCxnSpPr/>
          <p:nvPr/>
        </p:nvCxnSpPr>
        <p:spPr>
          <a:xfrm>
            <a:off x="850396" y="831300"/>
            <a:ext cx="3666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4800500" y="1151900"/>
            <a:ext cx="12643200" cy="12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4800606" y="3205350"/>
            <a:ext cx="6142800" cy="60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914400" lvl="0" indent="-6350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800"/>
            </a:lvl1pPr>
            <a:lvl2pPr marL="1828800" lvl="1" indent="-609600">
              <a:spcBef>
                <a:spcPts val="3200"/>
              </a:spcBef>
              <a:spcAft>
                <a:spcPts val="0"/>
              </a:spcAft>
              <a:buSzPts val="1200"/>
              <a:buChar char="○"/>
              <a:defRPr sz="2400"/>
            </a:lvl2pPr>
            <a:lvl3pPr marL="2743200" lvl="2" indent="-609600">
              <a:spcBef>
                <a:spcPts val="3200"/>
              </a:spcBef>
              <a:spcAft>
                <a:spcPts val="0"/>
              </a:spcAft>
              <a:buSzPts val="1200"/>
              <a:buChar char="■"/>
              <a:defRPr sz="2400"/>
            </a:lvl3pPr>
            <a:lvl4pPr marL="3657600" lvl="3" indent="-609600">
              <a:spcBef>
                <a:spcPts val="3200"/>
              </a:spcBef>
              <a:spcAft>
                <a:spcPts val="0"/>
              </a:spcAft>
              <a:buSzPts val="1200"/>
              <a:buChar char="●"/>
              <a:defRPr sz="2400"/>
            </a:lvl4pPr>
            <a:lvl5pPr marL="4572000" lvl="4" indent="-609600">
              <a:spcBef>
                <a:spcPts val="3200"/>
              </a:spcBef>
              <a:spcAft>
                <a:spcPts val="0"/>
              </a:spcAft>
              <a:buSzPts val="1200"/>
              <a:buChar char="○"/>
              <a:defRPr sz="2400"/>
            </a:lvl5pPr>
            <a:lvl6pPr marL="5486400" lvl="5" indent="-609600">
              <a:spcBef>
                <a:spcPts val="3200"/>
              </a:spcBef>
              <a:spcAft>
                <a:spcPts val="0"/>
              </a:spcAft>
              <a:buSzPts val="1200"/>
              <a:buChar char="■"/>
              <a:defRPr sz="2400"/>
            </a:lvl6pPr>
            <a:lvl7pPr marL="6400800" lvl="6" indent="-609600">
              <a:spcBef>
                <a:spcPts val="3200"/>
              </a:spcBef>
              <a:spcAft>
                <a:spcPts val="0"/>
              </a:spcAft>
              <a:buSzPts val="1200"/>
              <a:buChar char="●"/>
              <a:defRPr sz="2400"/>
            </a:lvl7pPr>
            <a:lvl8pPr marL="7315200" lvl="7" indent="-609600">
              <a:spcBef>
                <a:spcPts val="3200"/>
              </a:spcBef>
              <a:spcAft>
                <a:spcPts val="0"/>
              </a:spcAft>
              <a:buSzPts val="1200"/>
              <a:buChar char="○"/>
              <a:defRPr sz="2400"/>
            </a:lvl8pPr>
            <a:lvl9pPr marL="8229600" lvl="8" indent="-609600">
              <a:spcBef>
                <a:spcPts val="3200"/>
              </a:spcBef>
              <a:spcAft>
                <a:spcPts val="3200"/>
              </a:spcAft>
              <a:buSzPts val="1200"/>
              <a:buChar char="■"/>
              <a:defRPr sz="24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2"/>
          </p:nvPr>
        </p:nvSpPr>
        <p:spPr>
          <a:xfrm>
            <a:off x="11301144" y="3205350"/>
            <a:ext cx="6142800" cy="60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914400" lvl="0" indent="-6350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800"/>
            </a:lvl1pPr>
            <a:lvl2pPr marL="1828800" lvl="1" indent="-609600">
              <a:spcBef>
                <a:spcPts val="3200"/>
              </a:spcBef>
              <a:spcAft>
                <a:spcPts val="0"/>
              </a:spcAft>
              <a:buSzPts val="1200"/>
              <a:buChar char="○"/>
              <a:defRPr sz="2400"/>
            </a:lvl2pPr>
            <a:lvl3pPr marL="2743200" lvl="2" indent="-609600">
              <a:spcBef>
                <a:spcPts val="3200"/>
              </a:spcBef>
              <a:spcAft>
                <a:spcPts val="0"/>
              </a:spcAft>
              <a:buSzPts val="1200"/>
              <a:buChar char="■"/>
              <a:defRPr sz="2400"/>
            </a:lvl3pPr>
            <a:lvl4pPr marL="3657600" lvl="3" indent="-609600">
              <a:spcBef>
                <a:spcPts val="3200"/>
              </a:spcBef>
              <a:spcAft>
                <a:spcPts val="0"/>
              </a:spcAft>
              <a:buSzPts val="1200"/>
              <a:buChar char="●"/>
              <a:defRPr sz="2400"/>
            </a:lvl4pPr>
            <a:lvl5pPr marL="4572000" lvl="4" indent="-609600">
              <a:spcBef>
                <a:spcPts val="3200"/>
              </a:spcBef>
              <a:spcAft>
                <a:spcPts val="0"/>
              </a:spcAft>
              <a:buSzPts val="1200"/>
              <a:buChar char="○"/>
              <a:defRPr sz="2400"/>
            </a:lvl5pPr>
            <a:lvl6pPr marL="5486400" lvl="5" indent="-609600">
              <a:spcBef>
                <a:spcPts val="3200"/>
              </a:spcBef>
              <a:spcAft>
                <a:spcPts val="0"/>
              </a:spcAft>
              <a:buSzPts val="1200"/>
              <a:buChar char="■"/>
              <a:defRPr sz="2400"/>
            </a:lvl6pPr>
            <a:lvl7pPr marL="6400800" lvl="6" indent="-609600">
              <a:spcBef>
                <a:spcPts val="3200"/>
              </a:spcBef>
              <a:spcAft>
                <a:spcPts val="0"/>
              </a:spcAft>
              <a:buSzPts val="1200"/>
              <a:buChar char="●"/>
              <a:defRPr sz="2400"/>
            </a:lvl7pPr>
            <a:lvl8pPr marL="7315200" lvl="7" indent="-609600">
              <a:spcBef>
                <a:spcPts val="3200"/>
              </a:spcBef>
              <a:spcAft>
                <a:spcPts val="0"/>
              </a:spcAft>
              <a:buSzPts val="1200"/>
              <a:buChar char="○"/>
              <a:defRPr sz="2400"/>
            </a:lvl8pPr>
            <a:lvl9pPr marL="8229600" lvl="8" indent="-609600">
              <a:spcBef>
                <a:spcPts val="3200"/>
              </a:spcBef>
              <a:spcAft>
                <a:spcPts val="3200"/>
              </a:spcAft>
              <a:buSzPts val="1200"/>
              <a:buChar char="■"/>
              <a:defRPr sz="2400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16995998" y="9377518"/>
            <a:ext cx="1097400" cy="7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873115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606600" y="823150"/>
            <a:ext cx="17041200" cy="12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sldNum" idx="12"/>
          </p:nvPr>
        </p:nvSpPr>
        <p:spPr>
          <a:xfrm>
            <a:off x="16995998" y="9377518"/>
            <a:ext cx="1097400" cy="7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760621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Google Shape;40;p7"/>
          <p:cNvCxnSpPr/>
          <p:nvPr/>
        </p:nvCxnSpPr>
        <p:spPr>
          <a:xfrm>
            <a:off x="850396" y="831300"/>
            <a:ext cx="3666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639000" y="1873200"/>
            <a:ext cx="5616000" cy="151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639000" y="3693608"/>
            <a:ext cx="5616000" cy="56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914400" lvl="0" indent="-6096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400"/>
            </a:lvl1pPr>
            <a:lvl2pPr marL="1828800" lvl="1" indent="-609600">
              <a:spcBef>
                <a:spcPts val="3200"/>
              </a:spcBef>
              <a:spcAft>
                <a:spcPts val="0"/>
              </a:spcAft>
              <a:buSzPts val="1200"/>
              <a:buChar char="○"/>
              <a:defRPr sz="2400"/>
            </a:lvl2pPr>
            <a:lvl3pPr marL="2743200" lvl="2" indent="-609600">
              <a:spcBef>
                <a:spcPts val="3200"/>
              </a:spcBef>
              <a:spcAft>
                <a:spcPts val="0"/>
              </a:spcAft>
              <a:buSzPts val="1200"/>
              <a:buChar char="■"/>
              <a:defRPr sz="2400"/>
            </a:lvl3pPr>
            <a:lvl4pPr marL="3657600" lvl="3" indent="-609600">
              <a:spcBef>
                <a:spcPts val="3200"/>
              </a:spcBef>
              <a:spcAft>
                <a:spcPts val="0"/>
              </a:spcAft>
              <a:buSzPts val="1200"/>
              <a:buChar char="●"/>
              <a:defRPr sz="2400"/>
            </a:lvl4pPr>
            <a:lvl5pPr marL="4572000" lvl="4" indent="-609600">
              <a:spcBef>
                <a:spcPts val="3200"/>
              </a:spcBef>
              <a:spcAft>
                <a:spcPts val="0"/>
              </a:spcAft>
              <a:buSzPts val="1200"/>
              <a:buChar char="○"/>
              <a:defRPr sz="2400"/>
            </a:lvl5pPr>
            <a:lvl6pPr marL="5486400" lvl="5" indent="-609600">
              <a:spcBef>
                <a:spcPts val="3200"/>
              </a:spcBef>
              <a:spcAft>
                <a:spcPts val="0"/>
              </a:spcAft>
              <a:buSzPts val="1200"/>
              <a:buChar char="■"/>
              <a:defRPr sz="2400"/>
            </a:lvl6pPr>
            <a:lvl7pPr marL="6400800" lvl="6" indent="-609600">
              <a:spcBef>
                <a:spcPts val="3200"/>
              </a:spcBef>
              <a:spcAft>
                <a:spcPts val="0"/>
              </a:spcAft>
              <a:buSzPts val="1200"/>
              <a:buChar char="●"/>
              <a:defRPr sz="2400"/>
            </a:lvl7pPr>
            <a:lvl8pPr marL="7315200" lvl="7" indent="-609600">
              <a:spcBef>
                <a:spcPts val="3200"/>
              </a:spcBef>
              <a:spcAft>
                <a:spcPts val="0"/>
              </a:spcAft>
              <a:buSzPts val="1200"/>
              <a:buChar char="○"/>
              <a:defRPr sz="2400"/>
            </a:lvl8pPr>
            <a:lvl9pPr marL="8229600" lvl="8" indent="-609600">
              <a:spcBef>
                <a:spcPts val="3200"/>
              </a:spcBef>
              <a:spcAft>
                <a:spcPts val="3200"/>
              </a:spcAft>
              <a:buSzPts val="1200"/>
              <a:buChar char="■"/>
              <a:defRPr sz="2400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16995998" y="9377518"/>
            <a:ext cx="1097400" cy="7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08591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Google Shape;45;p8"/>
          <p:cNvCxnSpPr/>
          <p:nvPr/>
        </p:nvCxnSpPr>
        <p:spPr>
          <a:xfrm>
            <a:off x="850396" y="831300"/>
            <a:ext cx="3666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566206" y="1424282"/>
            <a:ext cx="12488400" cy="767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9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9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9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9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9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9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9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9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9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16995998" y="9377518"/>
            <a:ext cx="1097400" cy="7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791622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9144000" y="250"/>
            <a:ext cx="9144000" cy="10287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cxnSp>
        <p:nvCxnSpPr>
          <p:cNvPr id="50" name="Google Shape;50;p9"/>
          <p:cNvCxnSpPr/>
          <p:nvPr/>
        </p:nvCxnSpPr>
        <p:spPr>
          <a:xfrm>
            <a:off x="10059350" y="8991000"/>
            <a:ext cx="9366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531000" y="2794700"/>
            <a:ext cx="8090400" cy="263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72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72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72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72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72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72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72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72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7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ubTitle" idx="1"/>
          </p:nvPr>
        </p:nvSpPr>
        <p:spPr>
          <a:xfrm>
            <a:off x="531000" y="5470742"/>
            <a:ext cx="8090400" cy="269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200"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2"/>
          </p:nvPr>
        </p:nvSpPr>
        <p:spPr>
          <a:xfrm>
            <a:off x="9879000" y="1448400"/>
            <a:ext cx="7674000" cy="739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914400" lvl="0" indent="-685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1828800" lvl="1" indent="-635000">
              <a:spcBef>
                <a:spcPts val="32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2743200" lvl="2" indent="-635000">
              <a:spcBef>
                <a:spcPts val="32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3657600" lvl="3" indent="-635000">
              <a:spcBef>
                <a:spcPts val="32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4572000" lvl="4" indent="-635000">
              <a:spcBef>
                <a:spcPts val="32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5486400" lvl="5" indent="-635000">
              <a:spcBef>
                <a:spcPts val="32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6400800" lvl="6" indent="-635000">
              <a:spcBef>
                <a:spcPts val="32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7315200" lvl="7" indent="-635000">
              <a:spcBef>
                <a:spcPts val="32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8229600" lvl="8" indent="-635000">
              <a:spcBef>
                <a:spcPts val="3200"/>
              </a:spcBef>
              <a:spcAft>
                <a:spcPts val="32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sldNum" idx="12"/>
          </p:nvPr>
        </p:nvSpPr>
        <p:spPr>
          <a:xfrm>
            <a:off x="16995998" y="9377518"/>
            <a:ext cx="1097400" cy="7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45209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728BC-8851-43F3-BCB8-8BBACF1AF7DE}" type="datetime1">
              <a:rPr lang="en-US" smtClean="0"/>
              <a:t>2/25/2026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6878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Google Shape;56;p10"/>
          <p:cNvCxnSpPr/>
          <p:nvPr/>
        </p:nvCxnSpPr>
        <p:spPr>
          <a:xfrm>
            <a:off x="850400" y="9480000"/>
            <a:ext cx="165936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7" name="Google Shape;57;p10"/>
          <p:cNvCxnSpPr/>
          <p:nvPr/>
        </p:nvCxnSpPr>
        <p:spPr>
          <a:xfrm>
            <a:off x="850396" y="831300"/>
            <a:ext cx="3666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8" name="Google Shape;58;p10"/>
          <p:cNvSpPr txBox="1">
            <a:spLocks noGrp="1"/>
          </p:cNvSpPr>
          <p:nvPr>
            <p:ph type="body" idx="1"/>
          </p:nvPr>
        </p:nvSpPr>
        <p:spPr>
          <a:xfrm>
            <a:off x="656034" y="8452050"/>
            <a:ext cx="16777200" cy="7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914400" lvl="0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sldNum" idx="12"/>
          </p:nvPr>
        </p:nvSpPr>
        <p:spPr>
          <a:xfrm>
            <a:off x="16995998" y="9377518"/>
            <a:ext cx="1097400" cy="7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386571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11"/>
          <p:cNvCxnSpPr/>
          <p:nvPr/>
        </p:nvCxnSpPr>
        <p:spPr>
          <a:xfrm>
            <a:off x="850400" y="9480000"/>
            <a:ext cx="165936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2" name="Google Shape;62;p11"/>
          <p:cNvCxnSpPr/>
          <p:nvPr/>
        </p:nvCxnSpPr>
        <p:spPr>
          <a:xfrm>
            <a:off x="850400" y="831300"/>
            <a:ext cx="165936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3" name="Google Shape;63;p11"/>
          <p:cNvSpPr txBox="1">
            <a:spLocks noGrp="1"/>
          </p:cNvSpPr>
          <p:nvPr>
            <p:ph type="title" hasCustomPrompt="1"/>
          </p:nvPr>
        </p:nvSpPr>
        <p:spPr>
          <a:xfrm>
            <a:off x="1707900" y="2609700"/>
            <a:ext cx="14872200" cy="307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19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19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19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19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19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19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19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19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19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1707900" y="5838900"/>
            <a:ext cx="14872200" cy="21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914400" lvl="0" indent="-6858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828800" lvl="1" indent="-635000" algn="ctr">
              <a:spcBef>
                <a:spcPts val="3200"/>
              </a:spcBef>
              <a:spcAft>
                <a:spcPts val="0"/>
              </a:spcAft>
              <a:buSzPts val="1400"/>
              <a:buChar char="○"/>
              <a:defRPr/>
            </a:lvl2pPr>
            <a:lvl3pPr marL="2743200" lvl="2" indent="-635000" algn="ctr">
              <a:spcBef>
                <a:spcPts val="3200"/>
              </a:spcBef>
              <a:spcAft>
                <a:spcPts val="0"/>
              </a:spcAft>
              <a:buSzPts val="1400"/>
              <a:buChar char="■"/>
              <a:defRPr/>
            </a:lvl3pPr>
            <a:lvl4pPr marL="3657600" lvl="3" indent="-635000" algn="ctr">
              <a:spcBef>
                <a:spcPts val="3200"/>
              </a:spcBef>
              <a:spcAft>
                <a:spcPts val="0"/>
              </a:spcAft>
              <a:buSzPts val="1400"/>
              <a:buChar char="●"/>
              <a:defRPr/>
            </a:lvl4pPr>
            <a:lvl5pPr marL="4572000" lvl="4" indent="-635000" algn="ctr">
              <a:spcBef>
                <a:spcPts val="3200"/>
              </a:spcBef>
              <a:spcAft>
                <a:spcPts val="0"/>
              </a:spcAft>
              <a:buSzPts val="1400"/>
              <a:buChar char="○"/>
              <a:defRPr/>
            </a:lvl5pPr>
            <a:lvl6pPr marL="5486400" lvl="5" indent="-635000" algn="ctr">
              <a:spcBef>
                <a:spcPts val="3200"/>
              </a:spcBef>
              <a:spcAft>
                <a:spcPts val="0"/>
              </a:spcAft>
              <a:buSzPts val="1400"/>
              <a:buChar char="■"/>
              <a:defRPr/>
            </a:lvl6pPr>
            <a:lvl7pPr marL="6400800" lvl="6" indent="-635000" algn="ctr">
              <a:spcBef>
                <a:spcPts val="3200"/>
              </a:spcBef>
              <a:spcAft>
                <a:spcPts val="0"/>
              </a:spcAft>
              <a:buSzPts val="1400"/>
              <a:buChar char="●"/>
              <a:defRPr/>
            </a:lvl7pPr>
            <a:lvl8pPr marL="7315200" lvl="7" indent="-635000" algn="ctr">
              <a:spcBef>
                <a:spcPts val="3200"/>
              </a:spcBef>
              <a:spcAft>
                <a:spcPts val="0"/>
              </a:spcAft>
              <a:buSzPts val="1400"/>
              <a:buChar char="○"/>
              <a:defRPr/>
            </a:lvl8pPr>
            <a:lvl9pPr marL="8229600" lvl="8" indent="-635000" algn="ctr">
              <a:spcBef>
                <a:spcPts val="3200"/>
              </a:spcBef>
              <a:spcAft>
                <a:spcPts val="32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sldNum" idx="12"/>
          </p:nvPr>
        </p:nvSpPr>
        <p:spPr>
          <a:xfrm>
            <a:off x="16995998" y="9377518"/>
            <a:ext cx="1097400" cy="7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768872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>
            <a:spLocks noGrp="1"/>
          </p:cNvSpPr>
          <p:nvPr>
            <p:ph type="sldNum" idx="12"/>
          </p:nvPr>
        </p:nvSpPr>
        <p:spPr>
          <a:xfrm>
            <a:off x="16995998" y="9377518"/>
            <a:ext cx="1097400" cy="7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99798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1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2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45" indent="0">
              <a:buNone/>
              <a:defRPr sz="1601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5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2C95A-65B1-4700-AF07-E3216D4556FB}" type="datetime1">
              <a:rPr lang="en-US" smtClean="0"/>
              <a:t>2/25/2026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501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4"/>
          </a:xfrm>
        </p:spPr>
        <p:txBody>
          <a:bodyPr/>
          <a:lstStyle>
            <a:lvl1pPr>
              <a:defRPr sz="280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4"/>
          </a:xfrm>
        </p:spPr>
        <p:txBody>
          <a:bodyPr/>
          <a:lstStyle>
            <a:lvl1pPr>
              <a:defRPr sz="280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913D5-01E7-4211-9E29-0471302E993E}" type="datetime1">
              <a:rPr lang="en-US" smtClean="0"/>
              <a:t>2/25/2026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459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4"/>
            <a:ext cx="404018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5" indent="0">
              <a:buNone/>
              <a:defRPr sz="1800" b="1"/>
            </a:lvl3pPr>
            <a:lvl4pPr marL="1371669" indent="0">
              <a:buNone/>
              <a:defRPr sz="1601" b="1"/>
            </a:lvl4pPr>
            <a:lvl5pPr marL="1828892" indent="0">
              <a:buNone/>
              <a:defRPr sz="1601" b="1"/>
            </a:lvl5pPr>
            <a:lvl6pPr marL="2286114" indent="0">
              <a:buNone/>
              <a:defRPr sz="1601" b="1"/>
            </a:lvl6pPr>
            <a:lvl7pPr marL="2743337" indent="0">
              <a:buNone/>
              <a:defRPr sz="1601" b="1"/>
            </a:lvl7pPr>
            <a:lvl8pPr marL="3200561" indent="0">
              <a:buNone/>
              <a:defRPr sz="1601" b="1"/>
            </a:lvl8pPr>
            <a:lvl9pPr marL="3657783" indent="0">
              <a:buNone/>
              <a:defRPr sz="160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6"/>
            <a:ext cx="404018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1"/>
            </a:lvl4pPr>
            <a:lvl5pPr>
              <a:defRPr sz="1601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4"/>
            <a:ext cx="404177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5" indent="0">
              <a:buNone/>
              <a:defRPr sz="1800" b="1"/>
            </a:lvl3pPr>
            <a:lvl4pPr marL="1371669" indent="0">
              <a:buNone/>
              <a:defRPr sz="1601" b="1"/>
            </a:lvl4pPr>
            <a:lvl5pPr marL="1828892" indent="0">
              <a:buNone/>
              <a:defRPr sz="1601" b="1"/>
            </a:lvl5pPr>
            <a:lvl6pPr marL="2286114" indent="0">
              <a:buNone/>
              <a:defRPr sz="1601" b="1"/>
            </a:lvl6pPr>
            <a:lvl7pPr marL="2743337" indent="0">
              <a:buNone/>
              <a:defRPr sz="1601" b="1"/>
            </a:lvl7pPr>
            <a:lvl8pPr marL="3200561" indent="0">
              <a:buNone/>
              <a:defRPr sz="1601" b="1"/>
            </a:lvl8pPr>
            <a:lvl9pPr marL="3657783" indent="0">
              <a:buNone/>
              <a:defRPr sz="160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6"/>
            <a:ext cx="404177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1"/>
            </a:lvl4pPr>
            <a:lvl5pPr>
              <a:defRPr sz="1601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49069-3654-47E6-B289-7CD4A1A5AE92}" type="datetime1">
              <a:rPr lang="en-US" smtClean="0"/>
              <a:t>2/25/2026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477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C7585-1DF7-49AD-89FF-E013B6A039F5}" type="datetime1">
              <a:rPr lang="en-US" smtClean="0"/>
              <a:t>2/25/2026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100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D8250-3D1D-4636-BEDB-902171A3BBEA}" type="datetime1">
              <a:rPr lang="en-US" smtClean="0"/>
              <a:t>2/25/2026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2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1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23" indent="0">
              <a:buNone/>
              <a:defRPr sz="1200"/>
            </a:lvl2pPr>
            <a:lvl3pPr marL="914445" indent="0">
              <a:buNone/>
              <a:defRPr sz="1001"/>
            </a:lvl3pPr>
            <a:lvl4pPr marL="1371669" indent="0">
              <a:buNone/>
              <a:defRPr sz="900"/>
            </a:lvl4pPr>
            <a:lvl5pPr marL="1828892" indent="0">
              <a:buNone/>
              <a:defRPr sz="900"/>
            </a:lvl5pPr>
            <a:lvl6pPr marL="2286114" indent="0">
              <a:buNone/>
              <a:defRPr sz="900"/>
            </a:lvl6pPr>
            <a:lvl7pPr marL="2743337" indent="0">
              <a:buNone/>
              <a:defRPr sz="900"/>
            </a:lvl7pPr>
            <a:lvl8pPr marL="3200561" indent="0">
              <a:buNone/>
              <a:defRPr sz="900"/>
            </a:lvl8pPr>
            <a:lvl9pPr marL="365778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A268D-03E1-4450-BD0B-97913150545A}" type="datetime1">
              <a:rPr lang="en-US" smtClean="0"/>
              <a:t>2/25/2026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530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9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9" y="612776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23" indent="0">
              <a:buNone/>
              <a:defRPr sz="2801"/>
            </a:lvl2pPr>
            <a:lvl3pPr marL="914445" indent="0">
              <a:buNone/>
              <a:defRPr sz="2400"/>
            </a:lvl3pPr>
            <a:lvl4pPr marL="1371669" indent="0">
              <a:buNone/>
              <a:defRPr sz="2000"/>
            </a:lvl4pPr>
            <a:lvl5pPr marL="1828892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1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9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23" indent="0">
              <a:buNone/>
              <a:defRPr sz="1200"/>
            </a:lvl2pPr>
            <a:lvl3pPr marL="914445" indent="0">
              <a:buNone/>
              <a:defRPr sz="1001"/>
            </a:lvl3pPr>
            <a:lvl4pPr marL="1371669" indent="0">
              <a:buNone/>
              <a:defRPr sz="900"/>
            </a:lvl4pPr>
            <a:lvl5pPr marL="1828892" indent="0">
              <a:buNone/>
              <a:defRPr sz="900"/>
            </a:lvl5pPr>
            <a:lvl6pPr marL="2286114" indent="0">
              <a:buNone/>
              <a:defRPr sz="900"/>
            </a:lvl6pPr>
            <a:lvl7pPr marL="2743337" indent="0">
              <a:buNone/>
              <a:defRPr sz="900"/>
            </a:lvl7pPr>
            <a:lvl8pPr marL="3200561" indent="0">
              <a:buNone/>
              <a:defRPr sz="900"/>
            </a:lvl8pPr>
            <a:lvl9pPr marL="365778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20FCA-E794-4D4D-974A-90CE9F8F230A}" type="datetime1">
              <a:rPr lang="en-US" smtClean="0"/>
              <a:t>2/25/2026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964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F068EA-0F82-461D-9017-9E5EBB9D0138}" type="datetime1">
              <a:rPr lang="en-US" smtClean="0"/>
              <a:t>2/25/2026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800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4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17" indent="-342917" algn="l" defTabSz="91444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88" indent="-285765" algn="l" defTabSz="914445" rtl="0" eaLnBrk="1" latinLnBrk="0" hangingPunct="1">
        <a:spcBef>
          <a:spcPct val="20000"/>
        </a:spcBef>
        <a:buFont typeface="Arial" pitchFamily="34" charset="0"/>
        <a:buChar char="–"/>
        <a:defRPr sz="280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2" algn="l" defTabSz="91444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2" algn="l" defTabSz="91444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4" indent="-228612" algn="l" defTabSz="91444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2" algn="l" defTabSz="9144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2" algn="l" defTabSz="9144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2" algn="l" defTabSz="9144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5" indent="-228612" algn="l" defTabSz="9144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5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2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1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761D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800500" y="1151900"/>
            <a:ext cx="12643200" cy="12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820224" y="3191552"/>
            <a:ext cx="12643200" cy="60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6995998" y="9377518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2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2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2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2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2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2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2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2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2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3280896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57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503692" y="-587820"/>
            <a:ext cx="19295384" cy="10853654"/>
          </a:xfrm>
          <a:custGeom>
            <a:avLst/>
            <a:gdLst/>
            <a:ahLst/>
            <a:cxnLst/>
            <a:rect l="l" t="t" r="r" b="b"/>
            <a:pathLst>
              <a:path w="19295383" h="10853653">
                <a:moveTo>
                  <a:pt x="0" y="0"/>
                </a:moveTo>
                <a:lnTo>
                  <a:pt x="19295383" y="0"/>
                </a:lnTo>
                <a:lnTo>
                  <a:pt x="19295383" y="10853653"/>
                </a:lnTo>
                <a:lnTo>
                  <a:pt x="0" y="108536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8999"/>
            </a:blip>
            <a:stretch>
              <a:fillRect/>
            </a:stretch>
          </a:blipFill>
        </p:spPr>
        <p:txBody>
          <a:bodyPr/>
          <a:lstStyle/>
          <a:p>
            <a:pPr defTabSz="914445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>
            <a:spLocks noChangeAspect="1"/>
          </p:cNvSpPr>
          <p:nvPr/>
        </p:nvSpPr>
        <p:spPr>
          <a:xfrm>
            <a:off x="0" y="21167"/>
            <a:ext cx="6364980" cy="3064933"/>
          </a:xfrm>
          <a:custGeom>
            <a:avLst/>
            <a:gdLst/>
            <a:ahLst/>
            <a:cxnLst/>
            <a:rect l="l" t="t" r="r" b="b"/>
            <a:pathLst>
              <a:path w="8728637" h="4760744">
                <a:moveTo>
                  <a:pt x="0" y="0"/>
                </a:moveTo>
                <a:lnTo>
                  <a:pt x="8728637" y="0"/>
                </a:lnTo>
                <a:lnTo>
                  <a:pt x="8728637" y="4760745"/>
                </a:lnTo>
                <a:lnTo>
                  <a:pt x="0" y="476074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0000"/>
            </a:blip>
            <a:stretch>
              <a:fillRect/>
            </a:stretch>
          </a:blipFill>
        </p:spPr>
        <p:txBody>
          <a:bodyPr/>
          <a:lstStyle/>
          <a:p>
            <a:pPr defTabSz="914445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7D22B6-0F7C-DF1D-1CEB-3D90D876F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B6F15528-21DE-4FAA-801E-634DDDAF4B2B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371600"/>
              <a:t>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BF25FC-9BD7-2E0D-0F0D-15C440B46788}"/>
              </a:ext>
            </a:extLst>
          </p:cNvPr>
          <p:cNvSpPr txBox="1"/>
          <p:nvPr/>
        </p:nvSpPr>
        <p:spPr>
          <a:xfrm>
            <a:off x="1143000" y="4420225"/>
            <a:ext cx="15156180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WCC STRATEGIC PLANNING </a:t>
            </a:r>
          </a:p>
          <a:p>
            <a:r>
              <a:rPr lang="en-US" sz="5400" b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EMP &amp; Student Equity Plan</a:t>
            </a:r>
            <a:endParaRPr lang="en-US" sz="8800" b="1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009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5"/>
          <p:cNvSpPr txBox="1">
            <a:spLocks noGrp="1"/>
          </p:cNvSpPr>
          <p:nvPr>
            <p:ph type="title"/>
          </p:nvPr>
        </p:nvSpPr>
        <p:spPr>
          <a:xfrm>
            <a:off x="1195750" y="355600"/>
            <a:ext cx="4106400" cy="8712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r>
              <a:rPr lang="en" sz="3200">
                <a:solidFill>
                  <a:srgbClr val="38761D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Timeline</a:t>
            </a:r>
            <a:endParaRPr sz="3200">
              <a:solidFill>
                <a:srgbClr val="38761D"/>
              </a:solidFill>
              <a:latin typeface="Aptos" panose="020B00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0" name="Google Shape;90;p15"/>
          <p:cNvSpPr txBox="1">
            <a:spLocks noGrp="1"/>
          </p:cNvSpPr>
          <p:nvPr>
            <p:ph type="body" idx="1"/>
          </p:nvPr>
        </p:nvSpPr>
        <p:spPr>
          <a:xfrm>
            <a:off x="1079900" y="1832400"/>
            <a:ext cx="3192000" cy="19518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marL="0" indent="0">
              <a:buNone/>
            </a:pPr>
            <a:r>
              <a:rPr lang="en" sz="1600" b="1"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STEERING COMMITTEE COMMUNICATION</a:t>
            </a:r>
            <a:endParaRPr sz="1600" b="1">
              <a:latin typeface="Aptos" panose="020B00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1600"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Invitation to the Steering Committee Kickoff on August 6, homework, and presentation of the planning process </a:t>
            </a:r>
            <a:endParaRPr sz="1600">
              <a:latin typeface="Aptos" panose="020B00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1" name="Google Shape;91;p15"/>
          <p:cNvCxnSpPr/>
          <p:nvPr/>
        </p:nvCxnSpPr>
        <p:spPr>
          <a:xfrm>
            <a:off x="932500" y="1832400"/>
            <a:ext cx="16510800" cy="0"/>
          </a:xfrm>
          <a:prstGeom prst="straightConnector1">
            <a:avLst/>
          </a:prstGeom>
          <a:noFill/>
          <a:ln w="19050" cap="flat" cmpd="sng">
            <a:solidFill>
              <a:srgbClr val="38761D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92" name="Google Shape;92;p15"/>
          <p:cNvSpPr/>
          <p:nvPr/>
        </p:nvSpPr>
        <p:spPr>
          <a:xfrm>
            <a:off x="738700" y="1735500"/>
            <a:ext cx="193800" cy="193800"/>
          </a:xfrm>
          <a:prstGeom prst="ellipse">
            <a:avLst/>
          </a:prstGeom>
          <a:solidFill>
            <a:srgbClr val="437F3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ctr" defTabSz="1828800">
              <a:buClr>
                <a:srgbClr val="000000"/>
              </a:buClr>
            </a:pPr>
            <a:endParaRPr sz="2800" kern="0">
              <a:solidFill>
                <a:srgbClr val="000000"/>
              </a:solidFill>
              <a:latin typeface="Aptos" panose="020B0004020202020204" pitchFamily="34" charset="0"/>
              <a:ea typeface="Calibri" panose="020F0502020204030204" pitchFamily="34" charset="0"/>
              <a:cs typeface="Calibri" panose="020F0502020204030204" pitchFamily="34" charset="0"/>
              <a:sym typeface="Lato"/>
            </a:endParaRPr>
          </a:p>
        </p:txBody>
      </p:sp>
      <p:sp>
        <p:nvSpPr>
          <p:cNvPr id="93" name="Google Shape;93;p15"/>
          <p:cNvSpPr/>
          <p:nvPr/>
        </p:nvSpPr>
        <p:spPr>
          <a:xfrm>
            <a:off x="4134000" y="1735500"/>
            <a:ext cx="193800" cy="193800"/>
          </a:xfrm>
          <a:prstGeom prst="ellipse">
            <a:avLst/>
          </a:prstGeom>
          <a:solidFill>
            <a:srgbClr val="437F3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ctr" defTabSz="1828800">
              <a:buClr>
                <a:srgbClr val="000000"/>
              </a:buClr>
            </a:pPr>
            <a:endParaRPr sz="2800" kern="0">
              <a:solidFill>
                <a:srgbClr val="000000"/>
              </a:solidFill>
              <a:latin typeface="Aptos" panose="020B0004020202020204" pitchFamily="34" charset="0"/>
              <a:ea typeface="Calibri" panose="020F0502020204030204" pitchFamily="34" charset="0"/>
              <a:cs typeface="Calibri" panose="020F0502020204030204" pitchFamily="34" charset="0"/>
              <a:sym typeface="Lato"/>
            </a:endParaRPr>
          </a:p>
        </p:txBody>
      </p:sp>
      <p:sp>
        <p:nvSpPr>
          <p:cNvPr id="94" name="Google Shape;94;p15"/>
          <p:cNvSpPr txBox="1">
            <a:spLocks noGrp="1"/>
          </p:cNvSpPr>
          <p:nvPr>
            <p:ph type="body" idx="1"/>
          </p:nvPr>
        </p:nvSpPr>
        <p:spPr>
          <a:xfrm>
            <a:off x="1079900" y="1279500"/>
            <a:ext cx="1731000" cy="4560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marL="0" indent="0">
              <a:spcAft>
                <a:spcPts val="400"/>
              </a:spcAft>
              <a:buNone/>
            </a:pPr>
            <a:r>
              <a:rPr lang="en" sz="1800" b="1"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July 2025</a:t>
            </a:r>
            <a:endParaRPr sz="1800">
              <a:latin typeface="Aptos" panose="020B00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5" name="Google Shape;95;p15"/>
          <p:cNvSpPr txBox="1">
            <a:spLocks noGrp="1"/>
          </p:cNvSpPr>
          <p:nvPr>
            <p:ph type="body" idx="1"/>
          </p:nvPr>
        </p:nvSpPr>
        <p:spPr>
          <a:xfrm>
            <a:off x="4450400" y="1832400"/>
            <a:ext cx="3192000" cy="19518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marL="0" indent="0">
              <a:buNone/>
            </a:pPr>
            <a:r>
              <a:rPr lang="en" sz="1600" b="1" dirty="0"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STEERING COMMITTEE KICKOFF</a:t>
            </a:r>
            <a:endParaRPr sz="1600" b="1" dirty="0">
              <a:latin typeface="Aptos" panose="020B00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-171450">
              <a:spcBef>
                <a:spcPts val="400"/>
              </a:spcBef>
              <a:buNone/>
            </a:pPr>
            <a:r>
              <a:rPr lang="en" sz="1600" dirty="0"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Facilitated engagement to: </a:t>
            </a:r>
            <a:endParaRPr sz="1600" dirty="0">
              <a:latin typeface="Aptos" panose="020B00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400"/>
              </a:spcBef>
              <a:buSzPts val="700"/>
              <a:buNone/>
            </a:pPr>
            <a:r>
              <a:rPr lang="en" sz="1600" dirty="0"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a) agree on the outcome, roles, and timeline</a:t>
            </a:r>
          </a:p>
          <a:p>
            <a:pPr marL="0" indent="0">
              <a:spcBef>
                <a:spcPts val="400"/>
              </a:spcBef>
              <a:buSzPts val="700"/>
              <a:buNone/>
            </a:pPr>
            <a:r>
              <a:rPr lang="en" sz="1600" dirty="0"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b) receive guidance from President on vision formation</a:t>
            </a:r>
            <a:endParaRPr sz="1600" dirty="0">
              <a:latin typeface="Aptos" panose="020B00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SzPts val="700"/>
              <a:buNone/>
            </a:pPr>
            <a:r>
              <a:rPr lang="en" sz="1600" dirty="0"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c) form the hindsight needed to move toward a future vision</a:t>
            </a:r>
          </a:p>
          <a:p>
            <a:pPr marL="0" indent="0">
              <a:buSzPts val="700"/>
              <a:buNone/>
            </a:pPr>
            <a:r>
              <a:rPr lang="en" sz="1600" dirty="0"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d) draft a future vision inclusive of elements from the past and present to carry into the future</a:t>
            </a:r>
            <a:endParaRPr sz="1600" dirty="0">
              <a:latin typeface="Aptos" panose="020B00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6" name="Google Shape;96;p15"/>
          <p:cNvSpPr txBox="1">
            <a:spLocks noGrp="1"/>
          </p:cNvSpPr>
          <p:nvPr>
            <p:ph type="body" idx="1"/>
          </p:nvPr>
        </p:nvSpPr>
        <p:spPr>
          <a:xfrm>
            <a:off x="4450400" y="1279500"/>
            <a:ext cx="1731000" cy="4560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marL="0" indent="0">
              <a:spcAft>
                <a:spcPts val="400"/>
              </a:spcAft>
              <a:buNone/>
            </a:pPr>
            <a:r>
              <a:rPr lang="en" sz="1800" b="1"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 Aug  2025</a:t>
            </a:r>
            <a:endParaRPr sz="1800">
              <a:latin typeface="Aptos" panose="020B00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7" name="Google Shape;97;p15"/>
          <p:cNvSpPr/>
          <p:nvPr/>
        </p:nvSpPr>
        <p:spPr>
          <a:xfrm>
            <a:off x="7460050" y="1735500"/>
            <a:ext cx="193800" cy="193800"/>
          </a:xfrm>
          <a:prstGeom prst="ellipse">
            <a:avLst/>
          </a:prstGeom>
          <a:solidFill>
            <a:srgbClr val="437F3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ctr" defTabSz="1828800">
              <a:buClr>
                <a:srgbClr val="000000"/>
              </a:buClr>
            </a:pPr>
            <a:endParaRPr sz="2800" kern="0">
              <a:solidFill>
                <a:srgbClr val="000000"/>
              </a:solidFill>
              <a:latin typeface="Aptos" panose="020B0004020202020204" pitchFamily="34" charset="0"/>
              <a:ea typeface="Calibri" panose="020F0502020204030204" pitchFamily="34" charset="0"/>
              <a:cs typeface="Calibri" panose="020F0502020204030204" pitchFamily="34" charset="0"/>
              <a:sym typeface="Lato"/>
            </a:endParaRPr>
          </a:p>
        </p:txBody>
      </p:sp>
      <p:sp>
        <p:nvSpPr>
          <p:cNvPr id="98" name="Google Shape;98;p15"/>
          <p:cNvSpPr txBox="1">
            <a:spLocks noGrp="1"/>
          </p:cNvSpPr>
          <p:nvPr>
            <p:ph type="body" idx="1"/>
          </p:nvPr>
        </p:nvSpPr>
        <p:spPr>
          <a:xfrm>
            <a:off x="7776450" y="1832400"/>
            <a:ext cx="3192000" cy="19518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marL="0" indent="0">
              <a:buNone/>
            </a:pPr>
            <a:r>
              <a:rPr lang="en" sz="1600" b="1" dirty="0"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STAKEHOLDER VISIONING WORKSHOP(S)</a:t>
            </a:r>
            <a:endParaRPr sz="1600" b="1" dirty="0">
              <a:latin typeface="Aptos" panose="020B00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1600" dirty="0"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Two 1-hour facilitated workshops with approximately 30 invited stakeholders per workshop in a ‘max-mix’ arrangement to hear their aspirations for WCC</a:t>
            </a:r>
            <a:endParaRPr sz="1600" dirty="0">
              <a:latin typeface="Aptos" panose="020B00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9" name="Google Shape;99;p15"/>
          <p:cNvSpPr txBox="1">
            <a:spLocks noGrp="1"/>
          </p:cNvSpPr>
          <p:nvPr>
            <p:ph type="body" idx="1"/>
          </p:nvPr>
        </p:nvSpPr>
        <p:spPr>
          <a:xfrm>
            <a:off x="7776450" y="1279500"/>
            <a:ext cx="1731000" cy="4560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marL="0" indent="0">
              <a:spcAft>
                <a:spcPts val="400"/>
              </a:spcAft>
              <a:buNone/>
            </a:pPr>
            <a:r>
              <a:rPr lang="en" sz="1800" b="1"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 Aug 2025</a:t>
            </a:r>
            <a:endParaRPr sz="1800">
              <a:latin typeface="Aptos" panose="020B00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0" name="Google Shape;100;p15"/>
          <p:cNvSpPr/>
          <p:nvPr/>
        </p:nvSpPr>
        <p:spPr>
          <a:xfrm>
            <a:off x="10845536" y="1735500"/>
            <a:ext cx="193800" cy="193800"/>
          </a:xfrm>
          <a:prstGeom prst="ellipse">
            <a:avLst/>
          </a:prstGeom>
          <a:solidFill>
            <a:srgbClr val="437F3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ctr" defTabSz="1828800">
              <a:buClr>
                <a:srgbClr val="000000"/>
              </a:buClr>
            </a:pPr>
            <a:endParaRPr sz="2800" kern="0">
              <a:solidFill>
                <a:srgbClr val="000000"/>
              </a:solidFill>
              <a:latin typeface="Aptos" panose="020B0004020202020204" pitchFamily="34" charset="0"/>
              <a:ea typeface="Calibri" panose="020F0502020204030204" pitchFamily="34" charset="0"/>
              <a:cs typeface="Calibri" panose="020F0502020204030204" pitchFamily="34" charset="0"/>
              <a:sym typeface="Lato"/>
            </a:endParaRPr>
          </a:p>
        </p:txBody>
      </p:sp>
      <p:sp>
        <p:nvSpPr>
          <p:cNvPr id="101" name="Google Shape;101;p15"/>
          <p:cNvSpPr txBox="1">
            <a:spLocks noGrp="1"/>
          </p:cNvSpPr>
          <p:nvPr>
            <p:ph type="body" idx="1"/>
          </p:nvPr>
        </p:nvSpPr>
        <p:spPr>
          <a:xfrm>
            <a:off x="11161936" y="1832400"/>
            <a:ext cx="3192000" cy="19518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marL="0" indent="0">
              <a:buNone/>
            </a:pPr>
            <a:r>
              <a:rPr lang="en" sz="1600" b="1"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CONSOLIDATION OF FUTURE VISION INPUT</a:t>
            </a:r>
            <a:endParaRPr sz="1600" b="1">
              <a:latin typeface="Aptos" panose="020B00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400"/>
              </a:spcBef>
              <a:buNone/>
            </a:pPr>
            <a:r>
              <a:rPr lang="en" sz="1600"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Form a ‘North Star’ vision for the WCC strategic plan, and consider:</a:t>
            </a:r>
            <a:endParaRPr sz="1600">
              <a:latin typeface="Aptos" panose="020B00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 indent="-330200">
              <a:spcBef>
                <a:spcPts val="400"/>
              </a:spcBef>
              <a:buSzPts val="800"/>
            </a:pPr>
            <a:r>
              <a:rPr lang="en" sz="1600"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 aspiration summary statement that would inspire our campus and supporters</a:t>
            </a:r>
            <a:endParaRPr sz="1600">
              <a:latin typeface="Aptos" panose="020B00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 indent="-330200">
              <a:buSzPts val="800"/>
            </a:pPr>
            <a:r>
              <a:rPr lang="en" sz="1600"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metaphor and symbolism to describe the vision and outcomes of our effort</a:t>
            </a:r>
            <a:endParaRPr sz="1600">
              <a:latin typeface="Aptos" panose="020B00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2" name="Google Shape;102;p15"/>
          <p:cNvSpPr txBox="1">
            <a:spLocks noGrp="1"/>
          </p:cNvSpPr>
          <p:nvPr>
            <p:ph type="body" idx="1"/>
          </p:nvPr>
        </p:nvSpPr>
        <p:spPr>
          <a:xfrm>
            <a:off x="11161936" y="1279500"/>
            <a:ext cx="1731000" cy="4560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marL="0" indent="0">
              <a:spcAft>
                <a:spcPts val="400"/>
              </a:spcAft>
              <a:buNone/>
            </a:pPr>
            <a:r>
              <a:rPr lang="en" sz="1800" b="1"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Aug 2025</a:t>
            </a:r>
            <a:endParaRPr sz="1800">
              <a:latin typeface="Aptos" panose="020B00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3" name="Google Shape;103;p15"/>
          <p:cNvSpPr/>
          <p:nvPr/>
        </p:nvSpPr>
        <p:spPr>
          <a:xfrm>
            <a:off x="14171586" y="1735500"/>
            <a:ext cx="193800" cy="193800"/>
          </a:xfrm>
          <a:prstGeom prst="ellipse">
            <a:avLst/>
          </a:prstGeom>
          <a:solidFill>
            <a:srgbClr val="437F3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ctr" defTabSz="1828800">
              <a:buClr>
                <a:srgbClr val="000000"/>
              </a:buClr>
            </a:pPr>
            <a:endParaRPr sz="2800" kern="0">
              <a:solidFill>
                <a:srgbClr val="000000"/>
              </a:solidFill>
              <a:latin typeface="Aptos" panose="020B0004020202020204" pitchFamily="34" charset="0"/>
              <a:ea typeface="Calibri" panose="020F0502020204030204" pitchFamily="34" charset="0"/>
              <a:cs typeface="Calibri" panose="020F0502020204030204" pitchFamily="34" charset="0"/>
              <a:sym typeface="Lato"/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body" idx="1"/>
          </p:nvPr>
        </p:nvSpPr>
        <p:spPr>
          <a:xfrm>
            <a:off x="14487986" y="1832400"/>
            <a:ext cx="3192000" cy="19518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marL="0" indent="0">
              <a:buNone/>
            </a:pPr>
            <a:r>
              <a:rPr lang="en" sz="1600" b="1"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STRATEGY AND GOAL FORMATION</a:t>
            </a:r>
            <a:endParaRPr sz="1600" b="1">
              <a:latin typeface="Aptos" panose="020B00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400"/>
              </a:spcBef>
              <a:buNone/>
            </a:pPr>
            <a:r>
              <a:rPr lang="en" sz="1600"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Formation and articulation of our path forward inclusive of the bold steps needed, objectives, tactics, key performance indicators, and a roadmap for implementation</a:t>
            </a:r>
            <a:endParaRPr sz="1600">
              <a:latin typeface="Aptos" panose="020B00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 indent="-317500">
              <a:spcBef>
                <a:spcPts val="400"/>
              </a:spcBef>
              <a:buClr>
                <a:schemeClr val="dk1"/>
              </a:buClr>
              <a:buSzPts val="700"/>
            </a:pPr>
            <a:r>
              <a:rPr lang="en" sz="1600">
                <a:solidFill>
                  <a:schemeClr val="bg2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Vision and goal setting workshop with Student Equity Group and incorporates the Student Equity Plan content</a:t>
            </a:r>
            <a:endParaRPr sz="1600">
              <a:solidFill>
                <a:schemeClr val="bg2"/>
              </a:solidFill>
              <a:latin typeface="Aptos" panose="020B00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 indent="-317500">
              <a:buClr>
                <a:schemeClr val="dk1"/>
              </a:buClr>
              <a:buSzPts val="700"/>
            </a:pPr>
            <a:r>
              <a:rPr lang="en" sz="1600">
                <a:solidFill>
                  <a:schemeClr val="bg2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Goal-setting workshop</a:t>
            </a:r>
            <a:endParaRPr sz="1600">
              <a:solidFill>
                <a:schemeClr val="bg2"/>
              </a:solidFill>
              <a:latin typeface="Aptos" panose="020B00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5" name="Google Shape;105;p15"/>
          <p:cNvSpPr txBox="1">
            <a:spLocks noGrp="1"/>
          </p:cNvSpPr>
          <p:nvPr>
            <p:ph type="body" idx="1"/>
          </p:nvPr>
        </p:nvSpPr>
        <p:spPr>
          <a:xfrm>
            <a:off x="14487986" y="1279500"/>
            <a:ext cx="2336560" cy="455998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marL="0" indent="0">
              <a:spcAft>
                <a:spcPts val="400"/>
              </a:spcAft>
              <a:buNone/>
            </a:pPr>
            <a:r>
              <a:rPr lang="en" sz="1800" b="1"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Sept - Oct 2025</a:t>
            </a:r>
            <a:endParaRPr sz="1800">
              <a:latin typeface="Aptos" panose="020B00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6" name="Google Shape;106;p15"/>
          <p:cNvSpPr txBox="1">
            <a:spLocks noGrp="1"/>
          </p:cNvSpPr>
          <p:nvPr>
            <p:ph type="body" idx="1"/>
          </p:nvPr>
        </p:nvSpPr>
        <p:spPr>
          <a:xfrm>
            <a:off x="1058450" y="6470700"/>
            <a:ext cx="3192000" cy="19518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marL="0" indent="0">
              <a:buNone/>
            </a:pPr>
            <a:r>
              <a:rPr lang="en" sz="1600" b="1"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COMMUNICATION OF THE DRAFT PLAN FOR FEEDBACK</a:t>
            </a:r>
            <a:endParaRPr sz="1600" b="1">
              <a:latin typeface="Aptos" panose="020B00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1600"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Invitation to the broader campus community to provide feedback on the draft strategic plan</a:t>
            </a:r>
            <a:endParaRPr sz="1600">
              <a:latin typeface="Aptos" panose="020B00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07" name="Google Shape;107;p15"/>
          <p:cNvCxnSpPr/>
          <p:nvPr/>
        </p:nvCxnSpPr>
        <p:spPr>
          <a:xfrm>
            <a:off x="911050" y="6470700"/>
            <a:ext cx="16510800" cy="0"/>
          </a:xfrm>
          <a:prstGeom prst="straightConnector1">
            <a:avLst/>
          </a:prstGeom>
          <a:noFill/>
          <a:ln w="19050" cap="flat" cmpd="sng">
            <a:solidFill>
              <a:srgbClr val="38761D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08" name="Google Shape;108;p15"/>
          <p:cNvSpPr/>
          <p:nvPr/>
        </p:nvSpPr>
        <p:spPr>
          <a:xfrm>
            <a:off x="717250" y="6373800"/>
            <a:ext cx="193800" cy="193800"/>
          </a:xfrm>
          <a:prstGeom prst="ellipse">
            <a:avLst/>
          </a:prstGeom>
          <a:solidFill>
            <a:srgbClr val="437F3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ctr" defTabSz="1828800">
              <a:buClr>
                <a:srgbClr val="000000"/>
              </a:buClr>
            </a:pPr>
            <a:endParaRPr sz="2800" kern="0">
              <a:solidFill>
                <a:srgbClr val="000000"/>
              </a:solidFill>
              <a:latin typeface="Aptos" panose="020B0004020202020204" pitchFamily="34" charset="0"/>
              <a:ea typeface="Calibri" panose="020F0502020204030204" pitchFamily="34" charset="0"/>
              <a:cs typeface="Calibri" panose="020F0502020204030204" pitchFamily="34" charset="0"/>
              <a:sym typeface="Lato"/>
            </a:endParaRPr>
          </a:p>
        </p:txBody>
      </p:sp>
      <p:sp>
        <p:nvSpPr>
          <p:cNvPr id="109" name="Google Shape;109;p15"/>
          <p:cNvSpPr/>
          <p:nvPr/>
        </p:nvSpPr>
        <p:spPr>
          <a:xfrm>
            <a:off x="4112550" y="6373800"/>
            <a:ext cx="193800" cy="193800"/>
          </a:xfrm>
          <a:prstGeom prst="ellipse">
            <a:avLst/>
          </a:prstGeom>
          <a:solidFill>
            <a:srgbClr val="437F3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ctr" defTabSz="1828800">
              <a:buClr>
                <a:srgbClr val="000000"/>
              </a:buClr>
            </a:pPr>
            <a:endParaRPr sz="2800" kern="0">
              <a:solidFill>
                <a:srgbClr val="000000"/>
              </a:solidFill>
              <a:latin typeface="Aptos" panose="020B0004020202020204" pitchFamily="34" charset="0"/>
              <a:ea typeface="Calibri" panose="020F0502020204030204" pitchFamily="34" charset="0"/>
              <a:cs typeface="Calibri" panose="020F0502020204030204" pitchFamily="34" charset="0"/>
              <a:sym typeface="Lato"/>
            </a:endParaRPr>
          </a:p>
        </p:txBody>
      </p:sp>
      <p:sp>
        <p:nvSpPr>
          <p:cNvPr id="110" name="Google Shape;110;p15"/>
          <p:cNvSpPr txBox="1">
            <a:spLocks noGrp="1"/>
          </p:cNvSpPr>
          <p:nvPr>
            <p:ph type="body" idx="1"/>
          </p:nvPr>
        </p:nvSpPr>
        <p:spPr>
          <a:xfrm>
            <a:off x="1058450" y="5917800"/>
            <a:ext cx="3075550" cy="359094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marL="0" indent="0">
              <a:spcAft>
                <a:spcPts val="400"/>
              </a:spcAft>
              <a:buNone/>
            </a:pPr>
            <a:r>
              <a:rPr lang="en" sz="1800" b="1"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Nov 2025 - end of Jan 2026</a:t>
            </a:r>
            <a:endParaRPr sz="1800">
              <a:latin typeface="Aptos" panose="020B00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1" name="Google Shape;111;p15"/>
          <p:cNvSpPr txBox="1">
            <a:spLocks noGrp="1"/>
          </p:cNvSpPr>
          <p:nvPr>
            <p:ph type="body" idx="1"/>
          </p:nvPr>
        </p:nvSpPr>
        <p:spPr>
          <a:xfrm>
            <a:off x="4428950" y="6470700"/>
            <a:ext cx="3192000" cy="19518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marL="0" indent="0">
              <a:buNone/>
            </a:pPr>
            <a:r>
              <a:rPr lang="en" sz="1600" b="1"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PLANNING DOCUMENT REFINEMENT</a:t>
            </a:r>
            <a:endParaRPr sz="1600" b="1">
              <a:latin typeface="Aptos" panose="020B00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1600"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Finalization of the strategic plan content</a:t>
            </a:r>
            <a:endParaRPr sz="1600">
              <a:latin typeface="Aptos" panose="020B00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2" name="Google Shape;112;p15"/>
          <p:cNvSpPr txBox="1">
            <a:spLocks noGrp="1"/>
          </p:cNvSpPr>
          <p:nvPr>
            <p:ph type="body" idx="1"/>
          </p:nvPr>
        </p:nvSpPr>
        <p:spPr>
          <a:xfrm>
            <a:off x="4428950" y="5917800"/>
            <a:ext cx="2390950" cy="359092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marL="0" indent="0">
              <a:spcAft>
                <a:spcPts val="400"/>
              </a:spcAft>
              <a:buNone/>
            </a:pPr>
            <a:r>
              <a:rPr lang="en" sz="1800" b="1"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Feb - Mar 2026</a:t>
            </a:r>
            <a:endParaRPr sz="1800">
              <a:latin typeface="Aptos" panose="020B00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3" name="Google Shape;113;p15"/>
          <p:cNvSpPr/>
          <p:nvPr/>
        </p:nvSpPr>
        <p:spPr>
          <a:xfrm>
            <a:off x="7438600" y="6373800"/>
            <a:ext cx="193800" cy="193800"/>
          </a:xfrm>
          <a:prstGeom prst="ellipse">
            <a:avLst/>
          </a:prstGeom>
          <a:solidFill>
            <a:srgbClr val="437F3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ctr" defTabSz="1828800">
              <a:buClr>
                <a:srgbClr val="000000"/>
              </a:buClr>
            </a:pPr>
            <a:endParaRPr sz="2800" kern="0">
              <a:solidFill>
                <a:srgbClr val="000000"/>
              </a:solidFill>
              <a:latin typeface="Aptos" panose="020B0004020202020204" pitchFamily="34" charset="0"/>
              <a:ea typeface="Calibri" panose="020F0502020204030204" pitchFamily="34" charset="0"/>
              <a:cs typeface="Calibri" panose="020F0502020204030204" pitchFamily="34" charset="0"/>
              <a:sym typeface="Lato"/>
            </a:endParaRPr>
          </a:p>
        </p:txBody>
      </p:sp>
      <p:sp>
        <p:nvSpPr>
          <p:cNvPr id="114" name="Google Shape;114;p15"/>
          <p:cNvSpPr txBox="1">
            <a:spLocks noGrp="1"/>
          </p:cNvSpPr>
          <p:nvPr>
            <p:ph type="body" idx="1"/>
          </p:nvPr>
        </p:nvSpPr>
        <p:spPr>
          <a:xfrm>
            <a:off x="7755000" y="6470700"/>
            <a:ext cx="3192000" cy="19518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marL="0" indent="0">
              <a:buNone/>
            </a:pPr>
            <a:r>
              <a:rPr lang="en" sz="1600" b="1"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PUBLICATION PREPARATION</a:t>
            </a:r>
            <a:endParaRPr sz="1600" b="1">
              <a:latin typeface="Aptos" panose="020B00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1600"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Prepare the strategic plan for public presentation inclusive of a roll-out strategy</a:t>
            </a:r>
            <a:endParaRPr sz="1600">
              <a:latin typeface="Aptos" panose="020B00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5" name="Google Shape;115;p15"/>
          <p:cNvSpPr txBox="1">
            <a:spLocks noGrp="1"/>
          </p:cNvSpPr>
          <p:nvPr>
            <p:ph type="body" idx="1"/>
          </p:nvPr>
        </p:nvSpPr>
        <p:spPr>
          <a:xfrm>
            <a:off x="7755000" y="5917800"/>
            <a:ext cx="2887050" cy="455996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marL="0" indent="0">
              <a:spcAft>
                <a:spcPts val="400"/>
              </a:spcAft>
              <a:buNone/>
            </a:pPr>
            <a:r>
              <a:rPr lang="en" sz="1800" b="1"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 - Apr 2026</a:t>
            </a:r>
            <a:endParaRPr sz="1800">
              <a:latin typeface="Aptos" panose="020B00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6" name="Google Shape;116;p15"/>
          <p:cNvSpPr/>
          <p:nvPr/>
        </p:nvSpPr>
        <p:spPr>
          <a:xfrm>
            <a:off x="10824086" y="6373800"/>
            <a:ext cx="193800" cy="193800"/>
          </a:xfrm>
          <a:prstGeom prst="ellipse">
            <a:avLst/>
          </a:prstGeom>
          <a:solidFill>
            <a:srgbClr val="437F3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ctr" defTabSz="1828800">
              <a:buClr>
                <a:srgbClr val="000000"/>
              </a:buClr>
            </a:pPr>
            <a:endParaRPr sz="2800" kern="0">
              <a:solidFill>
                <a:srgbClr val="000000"/>
              </a:solidFill>
              <a:latin typeface="Aptos" panose="020B0004020202020204" pitchFamily="34" charset="0"/>
              <a:ea typeface="Calibri" panose="020F0502020204030204" pitchFamily="34" charset="0"/>
              <a:cs typeface="Calibri" panose="020F0502020204030204" pitchFamily="34" charset="0"/>
              <a:sym typeface="Lato"/>
            </a:endParaRPr>
          </a:p>
        </p:txBody>
      </p:sp>
      <p:sp>
        <p:nvSpPr>
          <p:cNvPr id="117" name="Google Shape;117;p15"/>
          <p:cNvSpPr txBox="1">
            <a:spLocks noGrp="1"/>
          </p:cNvSpPr>
          <p:nvPr>
            <p:ph type="body" idx="1"/>
          </p:nvPr>
        </p:nvSpPr>
        <p:spPr>
          <a:xfrm>
            <a:off x="11140486" y="6470700"/>
            <a:ext cx="3192000" cy="19518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marL="0" indent="0">
              <a:spcAft>
                <a:spcPts val="400"/>
              </a:spcAft>
              <a:buNone/>
            </a:pPr>
            <a:r>
              <a:rPr lang="en" sz="1600" b="1" dirty="0"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PRESENTATION OF THE                       2026 - 2030  STRATEGIC PLAN</a:t>
            </a:r>
            <a:endParaRPr sz="1600" dirty="0">
              <a:latin typeface="Aptos" panose="020B00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8" name="Google Shape;118;p15"/>
          <p:cNvSpPr txBox="1">
            <a:spLocks noGrp="1"/>
          </p:cNvSpPr>
          <p:nvPr>
            <p:ph type="body" idx="1"/>
          </p:nvPr>
        </p:nvSpPr>
        <p:spPr>
          <a:xfrm>
            <a:off x="11140486" y="5917800"/>
            <a:ext cx="1731000" cy="4560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marL="0" indent="0">
              <a:spcAft>
                <a:spcPts val="400"/>
              </a:spcAft>
              <a:buNone/>
            </a:pPr>
            <a:r>
              <a:rPr lang="en" sz="1800" b="1"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Spring 2026</a:t>
            </a:r>
            <a:endParaRPr sz="1800">
              <a:latin typeface="Aptos" panose="020B00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9" name="Google Shape;119;p15"/>
          <p:cNvSpPr/>
          <p:nvPr/>
        </p:nvSpPr>
        <p:spPr>
          <a:xfrm>
            <a:off x="14150136" y="6373800"/>
            <a:ext cx="193800" cy="193800"/>
          </a:xfrm>
          <a:prstGeom prst="ellipse">
            <a:avLst/>
          </a:prstGeom>
          <a:solidFill>
            <a:srgbClr val="437F3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ctr" defTabSz="1828800">
              <a:buClr>
                <a:srgbClr val="000000"/>
              </a:buClr>
            </a:pPr>
            <a:endParaRPr sz="2800" kern="0">
              <a:solidFill>
                <a:srgbClr val="000000"/>
              </a:solidFill>
              <a:latin typeface="Aptos" panose="020B0004020202020204" pitchFamily="34" charset="0"/>
              <a:ea typeface="Calibri" panose="020F0502020204030204" pitchFamily="34" charset="0"/>
              <a:cs typeface="Calibri" panose="020F0502020204030204" pitchFamily="34" charset="0"/>
              <a:sym typeface="Lato"/>
            </a:endParaRPr>
          </a:p>
        </p:txBody>
      </p:sp>
      <p:sp>
        <p:nvSpPr>
          <p:cNvPr id="120" name="Google Shape;120;p15"/>
          <p:cNvSpPr txBox="1">
            <a:spLocks noGrp="1"/>
          </p:cNvSpPr>
          <p:nvPr>
            <p:ph type="body" idx="1"/>
          </p:nvPr>
        </p:nvSpPr>
        <p:spPr>
          <a:xfrm>
            <a:off x="14466536" y="5917800"/>
            <a:ext cx="1731000" cy="4560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marL="0" indent="0">
              <a:spcAft>
                <a:spcPts val="400"/>
              </a:spcAft>
              <a:buNone/>
            </a:pPr>
            <a:r>
              <a:rPr lang="en" sz="1800" b="1"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Date TBD</a:t>
            </a:r>
            <a:endParaRPr sz="1800">
              <a:latin typeface="Aptos" panose="020B00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1" name="Google Shape;121;p15"/>
          <p:cNvSpPr txBox="1">
            <a:spLocks noGrp="1"/>
          </p:cNvSpPr>
          <p:nvPr>
            <p:ph type="body" idx="1"/>
          </p:nvPr>
        </p:nvSpPr>
        <p:spPr>
          <a:xfrm>
            <a:off x="14466546" y="6470700"/>
            <a:ext cx="2358000" cy="19518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marL="0" indent="0">
              <a:spcAft>
                <a:spcPts val="400"/>
              </a:spcAft>
              <a:buNone/>
            </a:pPr>
            <a:r>
              <a:rPr lang="en" sz="1600" b="1"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IMPLEMENTATION UNDERWAY</a:t>
            </a:r>
            <a:endParaRPr sz="1600">
              <a:latin typeface="Aptos" panose="020B00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573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A48C39D-9FF3-51C8-42F7-EDC26512FA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6A494A98-5F6E-2061-3CD9-5263691D8312}"/>
              </a:ext>
            </a:extLst>
          </p:cNvPr>
          <p:cNvSpPr/>
          <p:nvPr/>
        </p:nvSpPr>
        <p:spPr>
          <a:xfrm>
            <a:off x="-503692" y="-587820"/>
            <a:ext cx="19295384" cy="10853654"/>
          </a:xfrm>
          <a:custGeom>
            <a:avLst/>
            <a:gdLst/>
            <a:ahLst/>
            <a:cxnLst/>
            <a:rect l="l" t="t" r="r" b="b"/>
            <a:pathLst>
              <a:path w="19295383" h="10853653">
                <a:moveTo>
                  <a:pt x="0" y="0"/>
                </a:moveTo>
                <a:lnTo>
                  <a:pt x="19295383" y="0"/>
                </a:lnTo>
                <a:lnTo>
                  <a:pt x="19295383" y="10853653"/>
                </a:lnTo>
                <a:lnTo>
                  <a:pt x="0" y="108536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8999"/>
            </a:blip>
            <a:stretch>
              <a:fillRect/>
            </a:stretch>
          </a:blipFill>
        </p:spPr>
        <p:txBody>
          <a:bodyPr/>
          <a:lstStyle/>
          <a:p>
            <a:pPr defTabSz="914445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AB9698B9-4DEF-1EDD-564B-887578F8087B}"/>
              </a:ext>
            </a:extLst>
          </p:cNvPr>
          <p:cNvSpPr>
            <a:spLocks noChangeAspect="1"/>
          </p:cNvSpPr>
          <p:nvPr/>
        </p:nvSpPr>
        <p:spPr>
          <a:xfrm>
            <a:off x="0" y="21167"/>
            <a:ext cx="6364980" cy="3064933"/>
          </a:xfrm>
          <a:custGeom>
            <a:avLst/>
            <a:gdLst/>
            <a:ahLst/>
            <a:cxnLst/>
            <a:rect l="l" t="t" r="r" b="b"/>
            <a:pathLst>
              <a:path w="8728637" h="4760744">
                <a:moveTo>
                  <a:pt x="0" y="0"/>
                </a:moveTo>
                <a:lnTo>
                  <a:pt x="8728637" y="0"/>
                </a:lnTo>
                <a:lnTo>
                  <a:pt x="8728637" y="4760745"/>
                </a:lnTo>
                <a:lnTo>
                  <a:pt x="0" y="476074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0000"/>
            </a:blip>
            <a:stretch>
              <a:fillRect/>
            </a:stretch>
          </a:blipFill>
        </p:spPr>
        <p:txBody>
          <a:bodyPr/>
          <a:lstStyle/>
          <a:p>
            <a:pPr defTabSz="914445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E40388-2758-0A35-797B-3756CA623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B6F15528-21DE-4FAA-801E-634DDDAF4B2B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371600"/>
              <a:t>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51B91F-9FBB-8B30-6737-338F20DFABF8}"/>
              </a:ext>
            </a:extLst>
          </p:cNvPr>
          <p:cNvSpPr txBox="1"/>
          <p:nvPr/>
        </p:nvSpPr>
        <p:spPr>
          <a:xfrm>
            <a:off x="6043977" y="1684782"/>
            <a:ext cx="11450471" cy="280076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n-US" sz="8800" b="1" dirty="0">
                <a:solidFill>
                  <a:schemeClr val="bg1"/>
                </a:solidFill>
                <a:latin typeface="Source Sans Pro"/>
                <a:ea typeface="Source Sans Pro"/>
              </a:rPr>
              <a:t>Align Student Equity Plan Metrics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041B371-207F-3395-92C3-0E987C62E369}"/>
              </a:ext>
            </a:extLst>
          </p:cNvPr>
          <p:cNvSpPr/>
          <p:nvPr/>
        </p:nvSpPr>
        <p:spPr>
          <a:xfrm>
            <a:off x="3536422" y="4848485"/>
            <a:ext cx="5151328" cy="172232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  <a:latin typeface="Montserrat"/>
                <a:ea typeface="Calibri"/>
                <a:cs typeface="Calibri"/>
              </a:rPr>
              <a:t>Successful Enrollment </a:t>
            </a:r>
            <a:endParaRPr lang="en-US" sz="3200">
              <a:solidFill>
                <a:schemeClr val="tx1"/>
              </a:solidFill>
              <a:latin typeface="Montserrat"/>
              <a:ea typeface="Calibri"/>
              <a:cs typeface="Calibri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935DC36-A1BA-BE1F-A7A7-CE3F2DA1F629}"/>
              </a:ext>
            </a:extLst>
          </p:cNvPr>
          <p:cNvSpPr/>
          <p:nvPr/>
        </p:nvSpPr>
        <p:spPr>
          <a:xfrm>
            <a:off x="9193549" y="4848485"/>
            <a:ext cx="5151328" cy="172232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  <a:latin typeface="Montserrat"/>
                <a:ea typeface="Calibri"/>
                <a:cs typeface="Calibri"/>
              </a:rPr>
              <a:t>Persistence 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0E9531B-9245-1A43-92B2-49145DFB3F81}"/>
              </a:ext>
            </a:extLst>
          </p:cNvPr>
          <p:cNvSpPr/>
          <p:nvPr/>
        </p:nvSpPr>
        <p:spPr>
          <a:xfrm>
            <a:off x="12058283" y="7062142"/>
            <a:ext cx="5151328" cy="172232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  <a:latin typeface="Montserrat"/>
                <a:ea typeface="Calibri"/>
                <a:cs typeface="Calibri"/>
              </a:rPr>
              <a:t>Completion </a:t>
            </a:r>
            <a:endParaRPr lang="en-US" sz="3200">
              <a:solidFill>
                <a:schemeClr val="tx1"/>
              </a:solidFill>
              <a:latin typeface="Montserrat"/>
              <a:ea typeface="Calibri"/>
              <a:cs typeface="Calibri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055E610-E24C-3C6A-753A-B00BA95B134C}"/>
              </a:ext>
            </a:extLst>
          </p:cNvPr>
          <p:cNvSpPr/>
          <p:nvPr/>
        </p:nvSpPr>
        <p:spPr>
          <a:xfrm>
            <a:off x="6618182" y="7062143"/>
            <a:ext cx="5151328" cy="172232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  <a:latin typeface="Montserrat"/>
                <a:ea typeface="Calibri"/>
                <a:cs typeface="Calibri"/>
              </a:rPr>
              <a:t>  Transfer to </a:t>
            </a:r>
            <a:endParaRPr lang="en-US" sz="3200">
              <a:solidFill>
                <a:schemeClr val="tx1"/>
              </a:solidFill>
              <a:latin typeface="Montserrat"/>
              <a:ea typeface="Calibri"/>
              <a:cs typeface="Calibri"/>
            </a:endParaRPr>
          </a:p>
          <a:p>
            <a:pPr algn="ctr"/>
            <a:r>
              <a:rPr lang="en-US" sz="3600">
                <a:solidFill>
                  <a:schemeClr val="tx1"/>
                </a:solidFill>
                <a:latin typeface="Montserrat"/>
                <a:ea typeface="Calibri"/>
                <a:cs typeface="Calibri"/>
              </a:rPr>
              <a:t>    4-Year  </a:t>
            </a:r>
            <a:endParaRPr lang="en-US" sz="3200">
              <a:solidFill>
                <a:schemeClr val="tx1"/>
              </a:solidFill>
              <a:latin typeface="Montserrat"/>
              <a:ea typeface="Calibri"/>
              <a:cs typeface="Calibri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B39FB88-EF84-22AA-180A-CCEA08144405}"/>
              </a:ext>
            </a:extLst>
          </p:cNvPr>
          <p:cNvSpPr/>
          <p:nvPr/>
        </p:nvSpPr>
        <p:spPr>
          <a:xfrm>
            <a:off x="1221485" y="7062142"/>
            <a:ext cx="5151328" cy="172232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  <a:latin typeface="Montserrat"/>
                <a:ea typeface="Calibri"/>
                <a:cs typeface="Calibri"/>
              </a:rPr>
              <a:t>Transfer-level </a:t>
            </a:r>
            <a:endParaRPr lang="en-US" sz="3200">
              <a:solidFill>
                <a:schemeClr val="tx1"/>
              </a:solidFill>
              <a:latin typeface="Montserrat"/>
              <a:ea typeface="Calibri"/>
              <a:cs typeface="Calibri"/>
            </a:endParaRPr>
          </a:p>
          <a:p>
            <a:pPr algn="ctr"/>
            <a:r>
              <a:rPr lang="en-US" sz="3600">
                <a:solidFill>
                  <a:schemeClr val="tx1"/>
                </a:solidFill>
                <a:latin typeface="Montserrat"/>
                <a:ea typeface="Calibri"/>
                <a:cs typeface="Calibri"/>
              </a:rPr>
              <a:t>Math &amp; English </a:t>
            </a:r>
            <a:endParaRPr lang="en-US" sz="3200">
              <a:solidFill>
                <a:schemeClr val="tx1"/>
              </a:solidFill>
              <a:latin typeface="Montserrat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87857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7"/>
          <p:cNvSpPr txBox="1">
            <a:spLocks noGrp="1"/>
          </p:cNvSpPr>
          <p:nvPr>
            <p:ph type="title"/>
          </p:nvPr>
        </p:nvSpPr>
        <p:spPr>
          <a:xfrm>
            <a:off x="1195750" y="355600"/>
            <a:ext cx="6403800" cy="8712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r>
              <a:rPr lang="en" sz="3200">
                <a:solidFill>
                  <a:srgbClr val="38761D"/>
                </a:solidFill>
              </a:rPr>
              <a:t>Summary - August 6, 2025</a:t>
            </a:r>
            <a:endParaRPr sz="3200">
              <a:solidFill>
                <a:srgbClr val="38761D"/>
              </a:solidFill>
            </a:endParaRPr>
          </a:p>
          <a:p>
            <a:r>
              <a:rPr lang="en" sz="3200">
                <a:solidFill>
                  <a:srgbClr val="38761D"/>
                </a:solidFill>
              </a:rPr>
              <a:t>Steering Committee Workshop</a:t>
            </a:r>
            <a:endParaRPr sz="3200">
              <a:solidFill>
                <a:srgbClr val="38761D"/>
              </a:solidFill>
            </a:endParaRPr>
          </a:p>
        </p:txBody>
      </p:sp>
      <p:pic>
        <p:nvPicPr>
          <p:cNvPr id="109" name="Google Shape;109;p17" title="WCC - Mandala vision comments _ 6 Aug 2025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11026" y="1517351"/>
            <a:ext cx="14265964" cy="8450602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7"/>
          <p:cNvSpPr txBox="1">
            <a:spLocks noGrp="1"/>
          </p:cNvSpPr>
          <p:nvPr>
            <p:ph type="sldNum" idx="12"/>
          </p:nvPr>
        </p:nvSpPr>
        <p:spPr>
          <a:xfrm>
            <a:off x="16995998" y="9377518"/>
            <a:ext cx="1097400" cy="787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defTabSz="1828800">
              <a:buClr>
                <a:srgbClr val="000000"/>
              </a:buClr>
            </a:pPr>
            <a:fld id="{00000000-1234-1234-1234-123412341234}" type="slidenum">
              <a:rPr lang="en" kern="0">
                <a:solidFill>
                  <a:srgbClr val="000000"/>
                </a:solidFill>
              </a:rPr>
              <a:pPr defTabSz="1828800">
                <a:buClr>
                  <a:srgbClr val="000000"/>
                </a:buClr>
              </a:pPr>
              <a:t>4</a:t>
            </a:fld>
            <a:endParaRPr kern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328</Words>
  <Application>Microsoft Office PowerPoint</Application>
  <PresentationFormat>Custom</PresentationFormat>
  <Paragraphs>52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3" baseType="lpstr">
      <vt:lpstr>Source Sans Pro</vt:lpstr>
      <vt:lpstr>Raleway</vt:lpstr>
      <vt:lpstr>Montserrat</vt:lpstr>
      <vt:lpstr>Calibri</vt:lpstr>
      <vt:lpstr>Aptos</vt:lpstr>
      <vt:lpstr>Arial</vt:lpstr>
      <vt:lpstr>Lato</vt:lpstr>
      <vt:lpstr>1_Office Theme</vt:lpstr>
      <vt:lpstr>Swiss</vt:lpstr>
      <vt:lpstr>PowerPoint Presentation</vt:lpstr>
      <vt:lpstr>Timeline</vt:lpstr>
      <vt:lpstr>PowerPoint Presentation</vt:lpstr>
      <vt:lpstr>Summary - August 6, 2025 Steering Committee Workshop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Modern Colorful Construction Company Presentation Template</dc:title>
  <dc:creator>Lizette Navarette</dc:creator>
  <cp:lastModifiedBy>Lizette Navarette</cp:lastModifiedBy>
  <cp:revision>159</cp:revision>
  <dcterms:created xsi:type="dcterms:W3CDTF">2006-08-16T00:00:00Z</dcterms:created>
  <dcterms:modified xsi:type="dcterms:W3CDTF">2026-02-25T19:51:54Z</dcterms:modified>
  <dc:identifier>DAF-Tl4nP9Y</dc:identifier>
</cp:coreProperties>
</file>