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7" r:id="rId3"/>
    <p:sldId id="307" r:id="rId4"/>
    <p:sldId id="258" r:id="rId5"/>
    <p:sldId id="261" r:id="rId6"/>
    <p:sldId id="256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81" r:id="rId24"/>
    <p:sldId id="280" r:id="rId25"/>
    <p:sldId id="304" r:id="rId26"/>
    <p:sldId id="279" r:id="rId27"/>
    <p:sldId id="282" r:id="rId28"/>
    <p:sldId id="283" r:id="rId29"/>
    <p:sldId id="284" r:id="rId30"/>
    <p:sldId id="286" r:id="rId31"/>
    <p:sldId id="287" r:id="rId32"/>
    <p:sldId id="288" r:id="rId33"/>
    <p:sldId id="285" r:id="rId34"/>
    <p:sldId id="290" r:id="rId35"/>
    <p:sldId id="289" r:id="rId36"/>
    <p:sldId id="291" r:id="rId37"/>
    <p:sldId id="293" r:id="rId38"/>
    <p:sldId id="292" r:id="rId39"/>
    <p:sldId id="294" r:id="rId40"/>
    <p:sldId id="295" r:id="rId41"/>
    <p:sldId id="297" r:id="rId42"/>
    <p:sldId id="296" r:id="rId43"/>
    <p:sldId id="298" r:id="rId44"/>
    <p:sldId id="299" r:id="rId45"/>
    <p:sldId id="300" r:id="rId46"/>
    <p:sldId id="301" r:id="rId47"/>
    <p:sldId id="305" r:id="rId48"/>
    <p:sldId id="302" r:id="rId49"/>
    <p:sldId id="303" r:id="rId50"/>
    <p:sldId id="306" r:id="rId51"/>
    <p:sldId id="308" r:id="rId52"/>
    <p:sldId id="309" r:id="rId53"/>
    <p:sldId id="310" r:id="rId54"/>
    <p:sldId id="311" r:id="rId55"/>
    <p:sldId id="31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D7D20-CB37-4F1A-993D-D08A19F2993B}" v="5" dt="2022-03-18T23:34:11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Success Metrics</a:t>
            </a:r>
            <a:r>
              <a:rPr lang="en-US" baseline="0"/>
              <a:t> - Five Years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All!$B$1</c:f>
              <c:strCache>
                <c:ptCount val="1"/>
                <c:pt idx="0">
                  <c:v>2015-2016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All!$A$2:$A$13</c:f>
              <c:strCache>
                <c:ptCount val="12"/>
                <c:pt idx="0">
                  <c:v>Successful Enrollment</c:v>
                </c:pt>
                <c:pt idx="1">
                  <c:v>Course Success Rate</c:v>
                </c:pt>
                <c:pt idx="2">
                  <c:v>Completed Transfer Level Math &amp; English 1st Year</c:v>
                </c:pt>
                <c:pt idx="3">
                  <c:v>Completed Transfer Level Math 1st Year</c:v>
                </c:pt>
                <c:pt idx="4">
                  <c:v>Completed Transfer Level English 1st Year</c:v>
                </c:pt>
                <c:pt idx="5">
                  <c:v>Retained Fall to Spring</c:v>
                </c:pt>
                <c:pt idx="6">
                  <c:v>Earned CO Approved Certificate</c:v>
                </c:pt>
                <c:pt idx="7">
                  <c:v>Earned Any Assoc Degree</c:v>
                </c:pt>
                <c:pt idx="8">
                  <c:v>Earned ADT</c:v>
                </c:pt>
                <c:pt idx="9">
                  <c:v>Attained VFS Definition of Completion</c:v>
                </c:pt>
                <c:pt idx="10">
                  <c:v>Avg No. of Units all Assoc Degree Earners</c:v>
                </c:pt>
                <c:pt idx="11">
                  <c:v>Transferred to 4 Year</c:v>
                </c:pt>
              </c:strCache>
            </c:strRef>
          </c:cat>
          <c:val>
            <c:numRef>
              <c:f>All!$B$2:$B$13</c:f>
              <c:numCache>
                <c:formatCode>0%</c:formatCode>
                <c:ptCount val="12"/>
                <c:pt idx="0">
                  <c:v>0.45</c:v>
                </c:pt>
                <c:pt idx="1">
                  <c:v>0.71</c:v>
                </c:pt>
                <c:pt idx="2">
                  <c:v>0.04</c:v>
                </c:pt>
                <c:pt idx="3">
                  <c:v>0.08</c:v>
                </c:pt>
                <c:pt idx="4">
                  <c:v>0.13</c:v>
                </c:pt>
                <c:pt idx="5">
                  <c:v>0.64</c:v>
                </c:pt>
                <c:pt idx="6" formatCode="0.00%">
                  <c:v>4.0000000000000001E-3</c:v>
                </c:pt>
                <c:pt idx="7">
                  <c:v>0.05</c:v>
                </c:pt>
                <c:pt idx="8">
                  <c:v>0.01</c:v>
                </c:pt>
                <c:pt idx="9">
                  <c:v>0.05</c:v>
                </c:pt>
                <c:pt idx="10" formatCode="General">
                  <c:v>79</c:v>
                </c:pt>
                <c:pt idx="11" formatCode="General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F-4252-B4FA-AB2592CF02FA}"/>
            </c:ext>
          </c:extLst>
        </c:ser>
        <c:ser>
          <c:idx val="1"/>
          <c:order val="1"/>
          <c:tx>
            <c:strRef>
              <c:f>All!$C$1</c:f>
              <c:strCache>
                <c:ptCount val="1"/>
                <c:pt idx="0">
                  <c:v>2019-2020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All!$A$2:$A$13</c:f>
              <c:strCache>
                <c:ptCount val="12"/>
                <c:pt idx="0">
                  <c:v>Successful Enrollment</c:v>
                </c:pt>
                <c:pt idx="1">
                  <c:v>Course Success Rate</c:v>
                </c:pt>
                <c:pt idx="2">
                  <c:v>Completed Transfer Level Math &amp; English 1st Year</c:v>
                </c:pt>
                <c:pt idx="3">
                  <c:v>Completed Transfer Level Math 1st Year</c:v>
                </c:pt>
                <c:pt idx="4">
                  <c:v>Completed Transfer Level English 1st Year</c:v>
                </c:pt>
                <c:pt idx="5">
                  <c:v>Retained Fall to Spring</c:v>
                </c:pt>
                <c:pt idx="6">
                  <c:v>Earned CO Approved Certificate</c:v>
                </c:pt>
                <c:pt idx="7">
                  <c:v>Earned Any Assoc Degree</c:v>
                </c:pt>
                <c:pt idx="8">
                  <c:v>Earned ADT</c:v>
                </c:pt>
                <c:pt idx="9">
                  <c:v>Attained VFS Definition of Completion</c:v>
                </c:pt>
                <c:pt idx="10">
                  <c:v>Avg No. of Units all Assoc Degree Earners</c:v>
                </c:pt>
                <c:pt idx="11">
                  <c:v>Transferred to 4 Year</c:v>
                </c:pt>
              </c:strCache>
            </c:strRef>
          </c:cat>
          <c:val>
            <c:numRef>
              <c:f>All!$C$2:$C$13</c:f>
              <c:numCache>
                <c:formatCode>0%</c:formatCode>
                <c:ptCount val="12"/>
                <c:pt idx="0">
                  <c:v>0.37</c:v>
                </c:pt>
                <c:pt idx="1">
                  <c:v>0.75</c:v>
                </c:pt>
                <c:pt idx="2">
                  <c:v>0.17</c:v>
                </c:pt>
                <c:pt idx="3">
                  <c:v>0.22</c:v>
                </c:pt>
                <c:pt idx="4">
                  <c:v>0.41</c:v>
                </c:pt>
                <c:pt idx="5">
                  <c:v>0.6</c:v>
                </c:pt>
                <c:pt idx="6">
                  <c:v>0.01</c:v>
                </c:pt>
                <c:pt idx="7">
                  <c:v>0.05</c:v>
                </c:pt>
                <c:pt idx="8">
                  <c:v>0.02</c:v>
                </c:pt>
                <c:pt idx="9">
                  <c:v>0.06</c:v>
                </c:pt>
                <c:pt idx="10" formatCode="General">
                  <c:v>79</c:v>
                </c:pt>
                <c:pt idx="11" formatCode="General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7F-4252-B4FA-AB2592CF02FA}"/>
            </c:ext>
          </c:extLst>
        </c:ser>
        <c:ser>
          <c:idx val="2"/>
          <c:order val="2"/>
          <c:tx>
            <c:strRef>
              <c:f>All!$D$1</c:f>
              <c:strCache>
                <c:ptCount val="1"/>
                <c:pt idx="0">
                  <c:v>Change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All!$A$2:$A$13</c:f>
              <c:strCache>
                <c:ptCount val="12"/>
                <c:pt idx="0">
                  <c:v>Successful Enrollment</c:v>
                </c:pt>
                <c:pt idx="1">
                  <c:v>Course Success Rate</c:v>
                </c:pt>
                <c:pt idx="2">
                  <c:v>Completed Transfer Level Math &amp; English 1st Year</c:v>
                </c:pt>
                <c:pt idx="3">
                  <c:v>Completed Transfer Level Math 1st Year</c:v>
                </c:pt>
                <c:pt idx="4">
                  <c:v>Completed Transfer Level English 1st Year</c:v>
                </c:pt>
                <c:pt idx="5">
                  <c:v>Retained Fall to Spring</c:v>
                </c:pt>
                <c:pt idx="6">
                  <c:v>Earned CO Approved Certificate</c:v>
                </c:pt>
                <c:pt idx="7">
                  <c:v>Earned Any Assoc Degree</c:v>
                </c:pt>
                <c:pt idx="8">
                  <c:v>Earned ADT</c:v>
                </c:pt>
                <c:pt idx="9">
                  <c:v>Attained VFS Definition of Completion</c:v>
                </c:pt>
                <c:pt idx="10">
                  <c:v>Avg No. of Units all Assoc Degree Earners</c:v>
                </c:pt>
                <c:pt idx="11">
                  <c:v>Transferred to 4 Year</c:v>
                </c:pt>
              </c:strCache>
            </c:strRef>
          </c:cat>
          <c:val>
            <c:numRef>
              <c:f>All!$D$2:$D$13</c:f>
              <c:numCache>
                <c:formatCode>0%</c:formatCode>
                <c:ptCount val="12"/>
                <c:pt idx="0">
                  <c:v>-0.08</c:v>
                </c:pt>
                <c:pt idx="1">
                  <c:v>0.04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0.28000000000000003</c:v>
                </c:pt>
                <c:pt idx="5">
                  <c:v>-0.04</c:v>
                </c:pt>
                <c:pt idx="6" formatCode="0.00%">
                  <c:v>6.0000000000000001E-3</c:v>
                </c:pt>
                <c:pt idx="7">
                  <c:v>0</c:v>
                </c:pt>
                <c:pt idx="8">
                  <c:v>0.01</c:v>
                </c:pt>
                <c:pt idx="9">
                  <c:v>0.01</c:v>
                </c:pt>
                <c:pt idx="10">
                  <c:v>0</c:v>
                </c:pt>
                <c:pt idx="11">
                  <c:v>0.30346820809248554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7F-4252-B4FA-AB2592CF0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6576767"/>
        <c:axId val="2056574271"/>
      </c:barChart>
      <c:catAx>
        <c:axId val="2056576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574271"/>
        <c:crosses val="autoZero"/>
        <c:auto val="1"/>
        <c:lblAlgn val="ctr"/>
        <c:lblOffset val="100"/>
        <c:noMultiLvlLbl val="0"/>
      </c:catAx>
      <c:valAx>
        <c:axId val="2056574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576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1AB0D-11C1-4551-A09B-C5CF32387FE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2D4BC6-66F9-4475-9EEB-BC8A19E3EB1A}">
      <dgm:prSet/>
      <dgm:spPr/>
      <dgm:t>
        <a:bodyPr/>
        <a:lstStyle/>
        <a:p>
          <a:r>
            <a:rPr lang="en-US"/>
            <a:t>EMP “Ambassadors” or “Champions”</a:t>
          </a:r>
        </a:p>
      </dgm:t>
    </dgm:pt>
    <dgm:pt modelId="{72C5795B-7DA6-49B1-A897-EC23BEC94DA2}" type="parTrans" cxnId="{367840B1-A5E5-4EBD-986D-22A733C9B593}">
      <dgm:prSet/>
      <dgm:spPr/>
      <dgm:t>
        <a:bodyPr/>
        <a:lstStyle/>
        <a:p>
          <a:endParaRPr lang="en-US"/>
        </a:p>
      </dgm:t>
    </dgm:pt>
    <dgm:pt modelId="{B1D63B2F-D85E-44B8-B465-4FE0DDA36403}" type="sibTrans" cxnId="{367840B1-A5E5-4EBD-986D-22A733C9B593}">
      <dgm:prSet/>
      <dgm:spPr/>
      <dgm:t>
        <a:bodyPr/>
        <a:lstStyle/>
        <a:p>
          <a:endParaRPr lang="en-US"/>
        </a:p>
      </dgm:t>
    </dgm:pt>
    <dgm:pt modelId="{A2838E3C-86FC-4756-A8A1-09CEB794E8CE}">
      <dgm:prSet/>
      <dgm:spPr/>
      <dgm:t>
        <a:bodyPr/>
        <a:lstStyle/>
        <a:p>
          <a:r>
            <a:rPr lang="en-US"/>
            <a:t>Need to be apprised of data supporting EMP goals.</a:t>
          </a:r>
        </a:p>
      </dgm:t>
    </dgm:pt>
    <dgm:pt modelId="{49B43C37-9F60-490B-A9D0-F21DFB0487CF}" type="parTrans" cxnId="{DD0FE3C1-82BD-41C5-B620-573864639516}">
      <dgm:prSet/>
      <dgm:spPr/>
      <dgm:t>
        <a:bodyPr/>
        <a:lstStyle/>
        <a:p>
          <a:endParaRPr lang="en-US"/>
        </a:p>
      </dgm:t>
    </dgm:pt>
    <dgm:pt modelId="{FBAF138F-B199-4792-9F58-E5BAF46E30A7}" type="sibTrans" cxnId="{DD0FE3C1-82BD-41C5-B620-573864639516}">
      <dgm:prSet/>
      <dgm:spPr/>
      <dgm:t>
        <a:bodyPr/>
        <a:lstStyle/>
        <a:p>
          <a:endParaRPr lang="en-US"/>
        </a:p>
      </dgm:t>
    </dgm:pt>
    <dgm:pt modelId="{A1AF5CF4-C941-463A-B02F-5A05BEEADFD5}" type="pres">
      <dgm:prSet presAssocID="{CDA1AB0D-11C1-4551-A09B-C5CF32387FED}" presName="diagram" presStyleCnt="0">
        <dgm:presLayoutVars>
          <dgm:dir/>
          <dgm:resizeHandles val="exact"/>
        </dgm:presLayoutVars>
      </dgm:prSet>
      <dgm:spPr/>
    </dgm:pt>
    <dgm:pt modelId="{1F4AA8F3-D70A-4CEB-B3CE-3C4F544F380E}" type="pres">
      <dgm:prSet presAssocID="{A12D4BC6-66F9-4475-9EEB-BC8A19E3EB1A}" presName="node" presStyleLbl="node1" presStyleIdx="0" presStyleCnt="2">
        <dgm:presLayoutVars>
          <dgm:bulletEnabled val="1"/>
        </dgm:presLayoutVars>
      </dgm:prSet>
      <dgm:spPr/>
    </dgm:pt>
    <dgm:pt modelId="{1EE565F5-AB8D-4FF9-A284-449F7475BAEB}" type="pres">
      <dgm:prSet presAssocID="{B1D63B2F-D85E-44B8-B465-4FE0DDA36403}" presName="sibTrans" presStyleCnt="0"/>
      <dgm:spPr/>
    </dgm:pt>
    <dgm:pt modelId="{76E06C45-1A7D-40CC-8ADF-6766882FD829}" type="pres">
      <dgm:prSet presAssocID="{A2838E3C-86FC-4756-A8A1-09CEB794E8CE}" presName="node" presStyleLbl="node1" presStyleIdx="1" presStyleCnt="2">
        <dgm:presLayoutVars>
          <dgm:bulletEnabled val="1"/>
        </dgm:presLayoutVars>
      </dgm:prSet>
      <dgm:spPr/>
    </dgm:pt>
  </dgm:ptLst>
  <dgm:cxnLst>
    <dgm:cxn modelId="{DA711FAF-7194-4E50-AD88-FCC8E71E42A2}" type="presOf" srcId="{A12D4BC6-66F9-4475-9EEB-BC8A19E3EB1A}" destId="{1F4AA8F3-D70A-4CEB-B3CE-3C4F544F380E}" srcOrd="0" destOrd="0" presId="urn:microsoft.com/office/officeart/2005/8/layout/default"/>
    <dgm:cxn modelId="{367840B1-A5E5-4EBD-986D-22A733C9B593}" srcId="{CDA1AB0D-11C1-4551-A09B-C5CF32387FED}" destId="{A12D4BC6-66F9-4475-9EEB-BC8A19E3EB1A}" srcOrd="0" destOrd="0" parTransId="{72C5795B-7DA6-49B1-A897-EC23BEC94DA2}" sibTransId="{B1D63B2F-D85E-44B8-B465-4FE0DDA36403}"/>
    <dgm:cxn modelId="{DD0FE3C1-82BD-41C5-B620-573864639516}" srcId="{CDA1AB0D-11C1-4551-A09B-C5CF32387FED}" destId="{A2838E3C-86FC-4756-A8A1-09CEB794E8CE}" srcOrd="1" destOrd="0" parTransId="{49B43C37-9F60-490B-A9D0-F21DFB0487CF}" sibTransId="{FBAF138F-B199-4792-9F58-E5BAF46E30A7}"/>
    <dgm:cxn modelId="{219542EC-04EC-4EC6-8AEB-B75595E26DE6}" type="presOf" srcId="{CDA1AB0D-11C1-4551-A09B-C5CF32387FED}" destId="{A1AF5CF4-C941-463A-B02F-5A05BEEADFD5}" srcOrd="0" destOrd="0" presId="urn:microsoft.com/office/officeart/2005/8/layout/default"/>
    <dgm:cxn modelId="{4510FBED-5219-4F62-ACF2-593BD95ED81A}" type="presOf" srcId="{A2838E3C-86FC-4756-A8A1-09CEB794E8CE}" destId="{76E06C45-1A7D-40CC-8ADF-6766882FD829}" srcOrd="0" destOrd="0" presId="urn:microsoft.com/office/officeart/2005/8/layout/default"/>
    <dgm:cxn modelId="{267E786F-91DB-4F61-B98A-4260F811B520}" type="presParOf" srcId="{A1AF5CF4-C941-463A-B02F-5A05BEEADFD5}" destId="{1F4AA8F3-D70A-4CEB-B3CE-3C4F544F380E}" srcOrd="0" destOrd="0" presId="urn:microsoft.com/office/officeart/2005/8/layout/default"/>
    <dgm:cxn modelId="{417019E4-5777-4155-A9F5-03EEB0813290}" type="presParOf" srcId="{A1AF5CF4-C941-463A-B02F-5A05BEEADFD5}" destId="{1EE565F5-AB8D-4FF9-A284-449F7475BAEB}" srcOrd="1" destOrd="0" presId="urn:microsoft.com/office/officeart/2005/8/layout/default"/>
    <dgm:cxn modelId="{8826B2DB-770E-4A19-BD4D-AB2FD3191964}" type="presParOf" srcId="{A1AF5CF4-C941-463A-B02F-5A05BEEADFD5}" destId="{76E06C45-1A7D-40CC-8ADF-6766882FD82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5148C1-F099-4EF5-9449-7C1A9BEE29C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B289ED9-5D7A-4EA6-BE93-2B9154459F78}">
      <dgm:prSet/>
      <dgm:spPr/>
      <dgm:t>
        <a:bodyPr/>
        <a:lstStyle/>
        <a:p>
          <a:pPr>
            <a:defRPr cap="all"/>
          </a:pPr>
          <a:r>
            <a:rPr lang="en-US"/>
            <a:t>More residents are commuting out of the region for work than those staying.</a:t>
          </a:r>
        </a:p>
      </dgm:t>
    </dgm:pt>
    <dgm:pt modelId="{D5BD0B30-C0F7-473E-BDA5-59738ED572A0}" type="parTrans" cxnId="{B4320320-DB16-4FEA-A9DE-E36A88498F31}">
      <dgm:prSet/>
      <dgm:spPr/>
      <dgm:t>
        <a:bodyPr/>
        <a:lstStyle/>
        <a:p>
          <a:endParaRPr lang="en-US"/>
        </a:p>
      </dgm:t>
    </dgm:pt>
    <dgm:pt modelId="{DCED2EA5-4BE7-4578-A71E-73C0E1F1B7FA}" type="sibTrans" cxnId="{B4320320-DB16-4FEA-A9DE-E36A88498F31}">
      <dgm:prSet/>
      <dgm:spPr/>
      <dgm:t>
        <a:bodyPr/>
        <a:lstStyle/>
        <a:p>
          <a:endParaRPr lang="en-US"/>
        </a:p>
      </dgm:t>
    </dgm:pt>
    <dgm:pt modelId="{112D3D64-F84B-4428-9CA2-66996152C2AB}">
      <dgm:prSet/>
      <dgm:spPr/>
      <dgm:t>
        <a:bodyPr/>
        <a:lstStyle/>
        <a:p>
          <a:pPr>
            <a:defRPr cap="all"/>
          </a:pPr>
          <a:r>
            <a:rPr lang="en-US" dirty="0"/>
            <a:t>60% of the area's residents commute outside of the service area for work. </a:t>
          </a:r>
        </a:p>
      </dgm:t>
    </dgm:pt>
    <dgm:pt modelId="{4C1F87E3-E6DC-4D91-80EE-8B5BCC032A26}" type="parTrans" cxnId="{0BB96DC4-74FC-4617-8E1A-0BF51203566E}">
      <dgm:prSet/>
      <dgm:spPr/>
      <dgm:t>
        <a:bodyPr/>
        <a:lstStyle/>
        <a:p>
          <a:endParaRPr lang="en-US"/>
        </a:p>
      </dgm:t>
    </dgm:pt>
    <dgm:pt modelId="{88728316-B92F-4F6C-8C19-33ABF1747AB4}" type="sibTrans" cxnId="{0BB96DC4-74FC-4617-8E1A-0BF51203566E}">
      <dgm:prSet/>
      <dgm:spPr/>
      <dgm:t>
        <a:bodyPr/>
        <a:lstStyle/>
        <a:p>
          <a:endParaRPr lang="en-US"/>
        </a:p>
      </dgm:t>
    </dgm:pt>
    <dgm:pt modelId="{3CB1937A-96C3-4543-8ECB-7B942DE8B31C}" type="pres">
      <dgm:prSet presAssocID="{365148C1-F099-4EF5-9449-7C1A9BEE29CF}" presName="root" presStyleCnt="0">
        <dgm:presLayoutVars>
          <dgm:dir/>
          <dgm:resizeHandles val="exact"/>
        </dgm:presLayoutVars>
      </dgm:prSet>
      <dgm:spPr/>
    </dgm:pt>
    <dgm:pt modelId="{CD4C586D-938C-4560-8BD4-25F90C27C551}" type="pres">
      <dgm:prSet presAssocID="{5B289ED9-5D7A-4EA6-BE93-2B9154459F78}" presName="compNode" presStyleCnt="0"/>
      <dgm:spPr/>
    </dgm:pt>
    <dgm:pt modelId="{D024FA16-2D39-4958-A4A3-1D990F6347C1}" type="pres">
      <dgm:prSet presAssocID="{5B289ED9-5D7A-4EA6-BE93-2B9154459F78}" presName="iconBgRect" presStyleLbl="bgShp" presStyleIdx="0" presStyleCnt="2"/>
      <dgm:spPr/>
    </dgm:pt>
    <dgm:pt modelId="{C7E6A192-3C9E-4B0D-B284-A0A6BA1A1A15}" type="pres">
      <dgm:prSet presAssocID="{5B289ED9-5D7A-4EA6-BE93-2B9154459F7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93318DA2-C147-4904-9144-E3C7A0DF02FC}" type="pres">
      <dgm:prSet presAssocID="{5B289ED9-5D7A-4EA6-BE93-2B9154459F78}" presName="spaceRect" presStyleCnt="0"/>
      <dgm:spPr/>
    </dgm:pt>
    <dgm:pt modelId="{B6CDB0E7-285F-41AA-984A-DBFB98239571}" type="pres">
      <dgm:prSet presAssocID="{5B289ED9-5D7A-4EA6-BE93-2B9154459F78}" presName="textRect" presStyleLbl="revTx" presStyleIdx="0" presStyleCnt="2">
        <dgm:presLayoutVars>
          <dgm:chMax val="1"/>
          <dgm:chPref val="1"/>
        </dgm:presLayoutVars>
      </dgm:prSet>
      <dgm:spPr/>
    </dgm:pt>
    <dgm:pt modelId="{747AAB73-4600-4DF4-9031-4B23DADB55AC}" type="pres">
      <dgm:prSet presAssocID="{DCED2EA5-4BE7-4578-A71E-73C0E1F1B7FA}" presName="sibTrans" presStyleCnt="0"/>
      <dgm:spPr/>
    </dgm:pt>
    <dgm:pt modelId="{AAA6F096-8293-4ACF-A309-752170EC5454}" type="pres">
      <dgm:prSet presAssocID="{112D3D64-F84B-4428-9CA2-66996152C2AB}" presName="compNode" presStyleCnt="0"/>
      <dgm:spPr/>
    </dgm:pt>
    <dgm:pt modelId="{143ED8B5-D09E-4455-9D3F-478FAD764B91}" type="pres">
      <dgm:prSet presAssocID="{112D3D64-F84B-4428-9CA2-66996152C2AB}" presName="iconBgRect" presStyleLbl="bgShp" presStyleIdx="1" presStyleCnt="2"/>
      <dgm:spPr/>
    </dgm:pt>
    <dgm:pt modelId="{82902A77-8BF3-4BD4-9A5A-5BD51D532784}" type="pres">
      <dgm:prSet presAssocID="{112D3D64-F84B-4428-9CA2-66996152C2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8CEBA33E-78CD-41C3-93CE-5A3C7B6C6F38}" type="pres">
      <dgm:prSet presAssocID="{112D3D64-F84B-4428-9CA2-66996152C2AB}" presName="spaceRect" presStyleCnt="0"/>
      <dgm:spPr/>
    </dgm:pt>
    <dgm:pt modelId="{A1B7B08E-AEA4-43DA-9F7C-EBF975CB56B9}" type="pres">
      <dgm:prSet presAssocID="{112D3D64-F84B-4428-9CA2-66996152C2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4320320-DB16-4FEA-A9DE-E36A88498F31}" srcId="{365148C1-F099-4EF5-9449-7C1A9BEE29CF}" destId="{5B289ED9-5D7A-4EA6-BE93-2B9154459F78}" srcOrd="0" destOrd="0" parTransId="{D5BD0B30-C0F7-473E-BDA5-59738ED572A0}" sibTransId="{DCED2EA5-4BE7-4578-A71E-73C0E1F1B7FA}"/>
    <dgm:cxn modelId="{0B740B2B-F4CD-4B93-B1B0-6757CE30C26C}" type="presOf" srcId="{112D3D64-F84B-4428-9CA2-66996152C2AB}" destId="{A1B7B08E-AEA4-43DA-9F7C-EBF975CB56B9}" srcOrd="0" destOrd="0" presId="urn:microsoft.com/office/officeart/2018/5/layout/IconCircleLabelList"/>
    <dgm:cxn modelId="{1C593753-BD61-49B7-A068-B8498DCEB42E}" type="presOf" srcId="{365148C1-F099-4EF5-9449-7C1A9BEE29CF}" destId="{3CB1937A-96C3-4543-8ECB-7B942DE8B31C}" srcOrd="0" destOrd="0" presId="urn:microsoft.com/office/officeart/2018/5/layout/IconCircleLabelList"/>
    <dgm:cxn modelId="{5456FCAC-42BE-4784-87B7-F59384CAD19E}" type="presOf" srcId="{5B289ED9-5D7A-4EA6-BE93-2B9154459F78}" destId="{B6CDB0E7-285F-41AA-984A-DBFB98239571}" srcOrd="0" destOrd="0" presId="urn:microsoft.com/office/officeart/2018/5/layout/IconCircleLabelList"/>
    <dgm:cxn modelId="{0BB96DC4-74FC-4617-8E1A-0BF51203566E}" srcId="{365148C1-F099-4EF5-9449-7C1A9BEE29CF}" destId="{112D3D64-F84B-4428-9CA2-66996152C2AB}" srcOrd="1" destOrd="0" parTransId="{4C1F87E3-E6DC-4D91-80EE-8B5BCC032A26}" sibTransId="{88728316-B92F-4F6C-8C19-33ABF1747AB4}"/>
    <dgm:cxn modelId="{C0467BE6-27D6-4C34-AEF2-1AF9F1DBA3F5}" type="presParOf" srcId="{3CB1937A-96C3-4543-8ECB-7B942DE8B31C}" destId="{CD4C586D-938C-4560-8BD4-25F90C27C551}" srcOrd="0" destOrd="0" presId="urn:microsoft.com/office/officeart/2018/5/layout/IconCircleLabelList"/>
    <dgm:cxn modelId="{41D30729-9626-4F39-8257-8A827A0D6664}" type="presParOf" srcId="{CD4C586D-938C-4560-8BD4-25F90C27C551}" destId="{D024FA16-2D39-4958-A4A3-1D990F6347C1}" srcOrd="0" destOrd="0" presId="urn:microsoft.com/office/officeart/2018/5/layout/IconCircleLabelList"/>
    <dgm:cxn modelId="{C47637E5-C383-48A9-86CE-C2E7E594473C}" type="presParOf" srcId="{CD4C586D-938C-4560-8BD4-25F90C27C551}" destId="{C7E6A192-3C9E-4B0D-B284-A0A6BA1A1A15}" srcOrd="1" destOrd="0" presId="urn:microsoft.com/office/officeart/2018/5/layout/IconCircleLabelList"/>
    <dgm:cxn modelId="{54C02F7E-7AE3-41B3-9FB5-1052D20EEADC}" type="presParOf" srcId="{CD4C586D-938C-4560-8BD4-25F90C27C551}" destId="{93318DA2-C147-4904-9144-E3C7A0DF02FC}" srcOrd="2" destOrd="0" presId="urn:microsoft.com/office/officeart/2018/5/layout/IconCircleLabelList"/>
    <dgm:cxn modelId="{1D5A8B7F-9CCC-400E-82AE-EE439DA586FD}" type="presParOf" srcId="{CD4C586D-938C-4560-8BD4-25F90C27C551}" destId="{B6CDB0E7-285F-41AA-984A-DBFB98239571}" srcOrd="3" destOrd="0" presId="urn:microsoft.com/office/officeart/2018/5/layout/IconCircleLabelList"/>
    <dgm:cxn modelId="{8F6996DE-6FF9-4976-BB93-9AA6464762D1}" type="presParOf" srcId="{3CB1937A-96C3-4543-8ECB-7B942DE8B31C}" destId="{747AAB73-4600-4DF4-9031-4B23DADB55AC}" srcOrd="1" destOrd="0" presId="urn:microsoft.com/office/officeart/2018/5/layout/IconCircleLabelList"/>
    <dgm:cxn modelId="{3DB09E81-17D5-467B-97EB-427B1CD409A7}" type="presParOf" srcId="{3CB1937A-96C3-4543-8ECB-7B942DE8B31C}" destId="{AAA6F096-8293-4ACF-A309-752170EC5454}" srcOrd="2" destOrd="0" presId="urn:microsoft.com/office/officeart/2018/5/layout/IconCircleLabelList"/>
    <dgm:cxn modelId="{33B0EC03-1A59-4EC3-9819-FE15DBCAF9E4}" type="presParOf" srcId="{AAA6F096-8293-4ACF-A309-752170EC5454}" destId="{143ED8B5-D09E-4455-9D3F-478FAD764B91}" srcOrd="0" destOrd="0" presId="urn:microsoft.com/office/officeart/2018/5/layout/IconCircleLabelList"/>
    <dgm:cxn modelId="{87C5ADC3-E9A8-48B4-A45D-21E1FCA2426C}" type="presParOf" srcId="{AAA6F096-8293-4ACF-A309-752170EC5454}" destId="{82902A77-8BF3-4BD4-9A5A-5BD51D532784}" srcOrd="1" destOrd="0" presId="urn:microsoft.com/office/officeart/2018/5/layout/IconCircleLabelList"/>
    <dgm:cxn modelId="{B30D85D9-0E9C-4F36-B9A3-002A4B5EDA71}" type="presParOf" srcId="{AAA6F096-8293-4ACF-A309-752170EC5454}" destId="{8CEBA33E-78CD-41C3-93CE-5A3C7B6C6F38}" srcOrd="2" destOrd="0" presId="urn:microsoft.com/office/officeart/2018/5/layout/IconCircleLabelList"/>
    <dgm:cxn modelId="{52C57820-68B7-44FC-9A38-4AB603568CAE}" type="presParOf" srcId="{AAA6F096-8293-4ACF-A309-752170EC5454}" destId="{A1B7B08E-AEA4-43DA-9F7C-EBF975CB56B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924860-14C6-4519-B097-606D21839AC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113BABA-3767-4EA2-8CE9-820115D60A24}">
      <dgm:prSet/>
      <dgm:spPr/>
      <dgm:t>
        <a:bodyPr/>
        <a:lstStyle/>
        <a:p>
          <a:r>
            <a:rPr lang="en-US"/>
            <a:t>Mirrors California data.</a:t>
          </a:r>
        </a:p>
      </dgm:t>
    </dgm:pt>
    <dgm:pt modelId="{B15FCEAF-C829-4475-8C5F-301B1B886461}" type="parTrans" cxnId="{52D27F3C-C352-439A-AD9B-E58AD04C9189}">
      <dgm:prSet/>
      <dgm:spPr/>
      <dgm:t>
        <a:bodyPr/>
        <a:lstStyle/>
        <a:p>
          <a:endParaRPr lang="en-US"/>
        </a:p>
      </dgm:t>
    </dgm:pt>
    <dgm:pt modelId="{B69C02EA-8CB1-4E89-A904-6DD9BAF9EFB3}" type="sibTrans" cxnId="{52D27F3C-C352-439A-AD9B-E58AD04C9189}">
      <dgm:prSet/>
      <dgm:spPr/>
      <dgm:t>
        <a:bodyPr/>
        <a:lstStyle/>
        <a:p>
          <a:endParaRPr lang="en-US"/>
        </a:p>
      </dgm:t>
    </dgm:pt>
    <dgm:pt modelId="{C8D5E300-B53E-4B2E-9DCA-55AAF0096FC5}">
      <dgm:prSet/>
      <dgm:spPr/>
      <dgm:t>
        <a:bodyPr/>
        <a:lstStyle/>
        <a:p>
          <a:r>
            <a:rPr lang="en-US" dirty="0"/>
            <a:t>22% percent of WCC service area residents have graduated from high school.</a:t>
          </a:r>
        </a:p>
      </dgm:t>
    </dgm:pt>
    <dgm:pt modelId="{08884BDD-9411-4C18-9EBC-F40172518A85}" type="parTrans" cxnId="{90B47EE2-0E85-4B5A-99E5-1D76486C97F1}">
      <dgm:prSet/>
      <dgm:spPr/>
      <dgm:t>
        <a:bodyPr/>
        <a:lstStyle/>
        <a:p>
          <a:endParaRPr lang="en-US"/>
        </a:p>
      </dgm:t>
    </dgm:pt>
    <dgm:pt modelId="{7AF4883F-A2E2-46BF-9C59-C04973CB72D2}" type="sibTrans" cxnId="{90B47EE2-0E85-4B5A-99E5-1D76486C97F1}">
      <dgm:prSet/>
      <dgm:spPr/>
      <dgm:t>
        <a:bodyPr/>
        <a:lstStyle/>
        <a:p>
          <a:endParaRPr lang="en-US"/>
        </a:p>
      </dgm:t>
    </dgm:pt>
    <dgm:pt modelId="{109BBC1E-B00D-4375-863B-4CBE8E3C64A7}">
      <dgm:prSet/>
      <dgm:spPr/>
      <dgm:t>
        <a:bodyPr/>
        <a:lstStyle/>
        <a:p>
          <a:r>
            <a:rPr lang="en-US" dirty="0"/>
            <a:t>30% of residents have either attended some college or earned an associate's degree. </a:t>
          </a:r>
        </a:p>
      </dgm:t>
    </dgm:pt>
    <dgm:pt modelId="{3809A16A-F8F4-4AA5-B878-857DD091FEFA}" type="parTrans" cxnId="{A935D1A9-25E1-445C-8237-5AAAA81B5809}">
      <dgm:prSet/>
      <dgm:spPr/>
      <dgm:t>
        <a:bodyPr/>
        <a:lstStyle/>
        <a:p>
          <a:endParaRPr lang="en-US"/>
        </a:p>
      </dgm:t>
    </dgm:pt>
    <dgm:pt modelId="{7F8CE499-8ED4-44B6-9621-EC85C45EDB92}" type="sibTrans" cxnId="{A935D1A9-25E1-445C-8237-5AAAA81B5809}">
      <dgm:prSet/>
      <dgm:spPr/>
      <dgm:t>
        <a:bodyPr/>
        <a:lstStyle/>
        <a:p>
          <a:endParaRPr lang="en-US"/>
        </a:p>
      </dgm:t>
    </dgm:pt>
    <dgm:pt modelId="{F774ED81-994C-4320-B15F-0C5EB47C482D}" type="pres">
      <dgm:prSet presAssocID="{F2924860-14C6-4519-B097-606D21839AC5}" presName="linear" presStyleCnt="0">
        <dgm:presLayoutVars>
          <dgm:animLvl val="lvl"/>
          <dgm:resizeHandles val="exact"/>
        </dgm:presLayoutVars>
      </dgm:prSet>
      <dgm:spPr/>
    </dgm:pt>
    <dgm:pt modelId="{D76D3C14-4276-4E84-9A48-946EFF9FB9E8}" type="pres">
      <dgm:prSet presAssocID="{8113BABA-3767-4EA2-8CE9-820115D60A2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025770-EBE7-4667-BF6D-11A5D6D9C641}" type="pres">
      <dgm:prSet presAssocID="{B69C02EA-8CB1-4E89-A904-6DD9BAF9EFB3}" presName="spacer" presStyleCnt="0"/>
      <dgm:spPr/>
    </dgm:pt>
    <dgm:pt modelId="{5C598DA1-B1F5-4C8D-8200-FBD1BF47F6A0}" type="pres">
      <dgm:prSet presAssocID="{C8D5E300-B53E-4B2E-9DCA-55AAF0096F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459D20-DEC9-41A1-9CE8-A69F186348A9}" type="pres">
      <dgm:prSet presAssocID="{7AF4883F-A2E2-46BF-9C59-C04973CB72D2}" presName="spacer" presStyleCnt="0"/>
      <dgm:spPr/>
    </dgm:pt>
    <dgm:pt modelId="{5DE7F49E-58F8-4325-9494-2F4DA18F5EAD}" type="pres">
      <dgm:prSet presAssocID="{109BBC1E-B00D-4375-863B-4CBE8E3C64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06F020-91CA-46B9-98C4-F9DD3B7C108B}" type="presOf" srcId="{8113BABA-3767-4EA2-8CE9-820115D60A24}" destId="{D76D3C14-4276-4E84-9A48-946EFF9FB9E8}" srcOrd="0" destOrd="0" presId="urn:microsoft.com/office/officeart/2005/8/layout/vList2"/>
    <dgm:cxn modelId="{52D27F3C-C352-439A-AD9B-E58AD04C9189}" srcId="{F2924860-14C6-4519-B097-606D21839AC5}" destId="{8113BABA-3767-4EA2-8CE9-820115D60A24}" srcOrd="0" destOrd="0" parTransId="{B15FCEAF-C829-4475-8C5F-301B1B886461}" sibTransId="{B69C02EA-8CB1-4E89-A904-6DD9BAF9EFB3}"/>
    <dgm:cxn modelId="{9A08B171-2237-4DAC-8121-38871A69A724}" type="presOf" srcId="{C8D5E300-B53E-4B2E-9DCA-55AAF0096FC5}" destId="{5C598DA1-B1F5-4C8D-8200-FBD1BF47F6A0}" srcOrd="0" destOrd="0" presId="urn:microsoft.com/office/officeart/2005/8/layout/vList2"/>
    <dgm:cxn modelId="{86ACF7A3-81CE-4308-B49A-436227566C51}" type="presOf" srcId="{F2924860-14C6-4519-B097-606D21839AC5}" destId="{F774ED81-994C-4320-B15F-0C5EB47C482D}" srcOrd="0" destOrd="0" presId="urn:microsoft.com/office/officeart/2005/8/layout/vList2"/>
    <dgm:cxn modelId="{A935D1A9-25E1-445C-8237-5AAAA81B5809}" srcId="{F2924860-14C6-4519-B097-606D21839AC5}" destId="{109BBC1E-B00D-4375-863B-4CBE8E3C64A7}" srcOrd="2" destOrd="0" parTransId="{3809A16A-F8F4-4AA5-B878-857DD091FEFA}" sibTransId="{7F8CE499-8ED4-44B6-9621-EC85C45EDB92}"/>
    <dgm:cxn modelId="{08E8B0B3-04A0-47CF-AB8E-B5EAFE927102}" type="presOf" srcId="{109BBC1E-B00D-4375-863B-4CBE8E3C64A7}" destId="{5DE7F49E-58F8-4325-9494-2F4DA18F5EAD}" srcOrd="0" destOrd="0" presId="urn:microsoft.com/office/officeart/2005/8/layout/vList2"/>
    <dgm:cxn modelId="{90B47EE2-0E85-4B5A-99E5-1D76486C97F1}" srcId="{F2924860-14C6-4519-B097-606D21839AC5}" destId="{C8D5E300-B53E-4B2E-9DCA-55AAF0096FC5}" srcOrd="1" destOrd="0" parTransId="{08884BDD-9411-4C18-9EBC-F40172518A85}" sibTransId="{7AF4883F-A2E2-46BF-9C59-C04973CB72D2}"/>
    <dgm:cxn modelId="{C56D103E-8479-4A90-9C4F-94977F0E639C}" type="presParOf" srcId="{F774ED81-994C-4320-B15F-0C5EB47C482D}" destId="{D76D3C14-4276-4E84-9A48-946EFF9FB9E8}" srcOrd="0" destOrd="0" presId="urn:microsoft.com/office/officeart/2005/8/layout/vList2"/>
    <dgm:cxn modelId="{ACDAA77A-1A1B-4655-AA70-ED0FEB96C834}" type="presParOf" srcId="{F774ED81-994C-4320-B15F-0C5EB47C482D}" destId="{4D025770-EBE7-4667-BF6D-11A5D6D9C641}" srcOrd="1" destOrd="0" presId="urn:microsoft.com/office/officeart/2005/8/layout/vList2"/>
    <dgm:cxn modelId="{B105EC32-2F87-4155-BE4A-F63D4609A757}" type="presParOf" srcId="{F774ED81-994C-4320-B15F-0C5EB47C482D}" destId="{5C598DA1-B1F5-4C8D-8200-FBD1BF47F6A0}" srcOrd="2" destOrd="0" presId="urn:microsoft.com/office/officeart/2005/8/layout/vList2"/>
    <dgm:cxn modelId="{4DCC2AD6-390B-4E2E-B3F2-2CEA2597D2C0}" type="presParOf" srcId="{F774ED81-994C-4320-B15F-0C5EB47C482D}" destId="{F5459D20-DEC9-41A1-9CE8-A69F186348A9}" srcOrd="3" destOrd="0" presId="urn:microsoft.com/office/officeart/2005/8/layout/vList2"/>
    <dgm:cxn modelId="{423FB621-7634-4B1A-AD64-4F5B8FDEA699}" type="presParOf" srcId="{F774ED81-994C-4320-B15F-0C5EB47C482D}" destId="{5DE7F49E-58F8-4325-9494-2F4DA18F5E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9299AF-E4F2-42E7-883D-669DEF96942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F4F709-814B-4FE0-B29C-7CE8D9E3E288}">
      <dgm:prSet/>
      <dgm:spPr/>
      <dgm:t>
        <a:bodyPr/>
        <a:lstStyle/>
        <a:p>
          <a:r>
            <a:rPr lang="en-US"/>
            <a:t>Significant population growth in number of Service Area Cities = growth opportunity.</a:t>
          </a:r>
        </a:p>
      </dgm:t>
    </dgm:pt>
    <dgm:pt modelId="{47D108B8-C23C-4294-B51D-51D609FA4FCE}" type="parTrans" cxnId="{19C951E7-0A8C-49E8-8D45-30F28D149B1F}">
      <dgm:prSet/>
      <dgm:spPr/>
      <dgm:t>
        <a:bodyPr/>
        <a:lstStyle/>
        <a:p>
          <a:endParaRPr lang="en-US"/>
        </a:p>
      </dgm:t>
    </dgm:pt>
    <dgm:pt modelId="{D8714A8D-0009-40BF-BFE3-966BD8098CD1}" type="sibTrans" cxnId="{19C951E7-0A8C-49E8-8D45-30F28D149B1F}">
      <dgm:prSet/>
      <dgm:spPr/>
      <dgm:t>
        <a:bodyPr/>
        <a:lstStyle/>
        <a:p>
          <a:endParaRPr lang="en-US"/>
        </a:p>
      </dgm:t>
    </dgm:pt>
    <dgm:pt modelId="{6C612C7A-F628-4CE0-AF7D-2281ED114C1D}">
      <dgm:prSet/>
      <dgm:spPr/>
      <dgm:t>
        <a:bodyPr/>
        <a:lstStyle/>
        <a:p>
          <a:r>
            <a:rPr lang="en-US"/>
            <a:t>Most residents identify as “White” but large segment of population is Latinx (31%); primary language other than English.</a:t>
          </a:r>
        </a:p>
      </dgm:t>
    </dgm:pt>
    <dgm:pt modelId="{6242FED0-8B8C-4892-9DDD-E407E7B9CBD3}" type="parTrans" cxnId="{5C056A3C-6E8F-4DD3-97B8-242319A12641}">
      <dgm:prSet/>
      <dgm:spPr/>
      <dgm:t>
        <a:bodyPr/>
        <a:lstStyle/>
        <a:p>
          <a:endParaRPr lang="en-US"/>
        </a:p>
      </dgm:t>
    </dgm:pt>
    <dgm:pt modelId="{8B16089C-F83D-44BC-98D7-0FB0AA42D56C}" type="sibTrans" cxnId="{5C056A3C-6E8F-4DD3-97B8-242319A12641}">
      <dgm:prSet/>
      <dgm:spPr/>
      <dgm:t>
        <a:bodyPr/>
        <a:lstStyle/>
        <a:p>
          <a:endParaRPr lang="en-US"/>
        </a:p>
      </dgm:t>
    </dgm:pt>
    <dgm:pt modelId="{3F53948A-BB68-4B3E-A231-774B787E2BF0}">
      <dgm:prSet/>
      <dgm:spPr/>
      <dgm:t>
        <a:bodyPr/>
        <a:lstStyle/>
        <a:p>
          <a:r>
            <a:rPr lang="en-US"/>
            <a:t>Median income significantly below California average.</a:t>
          </a:r>
        </a:p>
      </dgm:t>
    </dgm:pt>
    <dgm:pt modelId="{46F6F25B-A676-4246-9F09-953D15A44A15}" type="parTrans" cxnId="{D385812C-119C-40F0-BC2A-0573D757813F}">
      <dgm:prSet/>
      <dgm:spPr/>
      <dgm:t>
        <a:bodyPr/>
        <a:lstStyle/>
        <a:p>
          <a:endParaRPr lang="en-US"/>
        </a:p>
      </dgm:t>
    </dgm:pt>
    <dgm:pt modelId="{0827901A-4E17-4B2F-AA25-A6661C32AB88}" type="sibTrans" cxnId="{D385812C-119C-40F0-BC2A-0573D757813F}">
      <dgm:prSet/>
      <dgm:spPr/>
      <dgm:t>
        <a:bodyPr/>
        <a:lstStyle/>
        <a:p>
          <a:endParaRPr lang="en-US"/>
        </a:p>
      </dgm:t>
    </dgm:pt>
    <dgm:pt modelId="{C2980C70-F32E-4F75-B609-4CBB7E2B082D}">
      <dgm:prSet/>
      <dgm:spPr/>
      <dgm:t>
        <a:bodyPr/>
        <a:lstStyle/>
        <a:p>
          <a:r>
            <a:rPr lang="en-US"/>
            <a:t>Poverty levels in all 3 counties exceed CA average; particularly females both White and Hispanic.</a:t>
          </a:r>
        </a:p>
      </dgm:t>
    </dgm:pt>
    <dgm:pt modelId="{96288CA1-EB99-49BB-A782-5380FA69B2E4}" type="parTrans" cxnId="{FD2FF23C-A58F-4382-ADFE-3159F086AAE0}">
      <dgm:prSet/>
      <dgm:spPr/>
      <dgm:t>
        <a:bodyPr/>
        <a:lstStyle/>
        <a:p>
          <a:endParaRPr lang="en-US"/>
        </a:p>
      </dgm:t>
    </dgm:pt>
    <dgm:pt modelId="{50AC30AE-1B33-47A9-93E0-2253C74FDA71}" type="sibTrans" cxnId="{FD2FF23C-A58F-4382-ADFE-3159F086AAE0}">
      <dgm:prSet/>
      <dgm:spPr/>
      <dgm:t>
        <a:bodyPr/>
        <a:lstStyle/>
        <a:p>
          <a:endParaRPr lang="en-US"/>
        </a:p>
      </dgm:t>
    </dgm:pt>
    <dgm:pt modelId="{78A33C3F-A68C-4ABB-A305-5ADBE8DF5908}">
      <dgm:prSet/>
      <dgm:spPr/>
      <dgm:t>
        <a:bodyPr/>
        <a:lstStyle/>
        <a:p>
          <a:r>
            <a:rPr lang="en-US"/>
            <a:t>Residents are young; largest increase will be 19 to 29.</a:t>
          </a:r>
        </a:p>
      </dgm:t>
    </dgm:pt>
    <dgm:pt modelId="{16AD5687-2421-4EB3-BEE8-FC9A4A9BC4C7}" type="parTrans" cxnId="{B22E2422-13C0-4B76-B8CD-FA2031A4D243}">
      <dgm:prSet/>
      <dgm:spPr/>
      <dgm:t>
        <a:bodyPr/>
        <a:lstStyle/>
        <a:p>
          <a:endParaRPr lang="en-US"/>
        </a:p>
      </dgm:t>
    </dgm:pt>
    <dgm:pt modelId="{D301B42D-0082-452D-81B2-BD9FED2FB23A}" type="sibTrans" cxnId="{B22E2422-13C0-4B76-B8CD-FA2031A4D243}">
      <dgm:prSet/>
      <dgm:spPr/>
      <dgm:t>
        <a:bodyPr/>
        <a:lstStyle/>
        <a:p>
          <a:endParaRPr lang="en-US"/>
        </a:p>
      </dgm:t>
    </dgm:pt>
    <dgm:pt modelId="{0D073CE3-EB80-48EF-B2AA-C67F8ECF33B2}">
      <dgm:prSet/>
      <dgm:spPr/>
      <dgm:t>
        <a:bodyPr/>
        <a:lstStyle/>
        <a:p>
          <a:r>
            <a:rPr lang="en-US"/>
            <a:t>Digital divide in all three counties = thousands without computer/broadband.</a:t>
          </a:r>
        </a:p>
      </dgm:t>
    </dgm:pt>
    <dgm:pt modelId="{3105022D-8234-4C98-85BF-9872EE3A9A66}" type="parTrans" cxnId="{462E535A-30BA-4301-B503-3822D17163E3}">
      <dgm:prSet/>
      <dgm:spPr/>
      <dgm:t>
        <a:bodyPr/>
        <a:lstStyle/>
        <a:p>
          <a:endParaRPr lang="en-US"/>
        </a:p>
      </dgm:t>
    </dgm:pt>
    <dgm:pt modelId="{4996440C-EB4C-4425-9BCC-28D0F9436FE0}" type="sibTrans" cxnId="{462E535A-30BA-4301-B503-3822D17163E3}">
      <dgm:prSet/>
      <dgm:spPr/>
      <dgm:t>
        <a:bodyPr/>
        <a:lstStyle/>
        <a:p>
          <a:endParaRPr lang="en-US"/>
        </a:p>
      </dgm:t>
    </dgm:pt>
    <dgm:pt modelId="{9B765B02-CD8E-4FB7-B04D-06B5C124767D}">
      <dgm:prSet/>
      <dgm:spPr/>
      <dgm:t>
        <a:bodyPr/>
        <a:lstStyle/>
        <a:p>
          <a:r>
            <a:rPr lang="en-US"/>
            <a:t>Lower-wage jobs are more prevalent = long commute times for better wages</a:t>
          </a:r>
        </a:p>
      </dgm:t>
    </dgm:pt>
    <dgm:pt modelId="{0497745B-4B05-4B91-A933-12910E36B562}" type="parTrans" cxnId="{AABB386B-A362-40F3-B80D-75F564A06B59}">
      <dgm:prSet/>
      <dgm:spPr/>
      <dgm:t>
        <a:bodyPr/>
        <a:lstStyle/>
        <a:p>
          <a:endParaRPr lang="en-US"/>
        </a:p>
      </dgm:t>
    </dgm:pt>
    <dgm:pt modelId="{DDAA1CB6-729D-41E2-B253-A99F7BC6FA39}" type="sibTrans" cxnId="{AABB386B-A362-40F3-B80D-75F564A06B59}">
      <dgm:prSet/>
      <dgm:spPr/>
      <dgm:t>
        <a:bodyPr/>
        <a:lstStyle/>
        <a:p>
          <a:endParaRPr lang="en-US"/>
        </a:p>
      </dgm:t>
    </dgm:pt>
    <dgm:pt modelId="{6AE771DD-A557-4F16-A71F-71FA38EA0B20}">
      <dgm:prSet/>
      <dgm:spPr/>
      <dgm:t>
        <a:bodyPr/>
        <a:lstStyle/>
        <a:p>
          <a:r>
            <a:rPr lang="en-US"/>
            <a:t>Significant number of residents in all 3 counties do not have HS diploma (particularly Hispanic).</a:t>
          </a:r>
        </a:p>
      </dgm:t>
    </dgm:pt>
    <dgm:pt modelId="{B76B1ED7-502E-4587-A0B7-77D103CEBBC8}" type="parTrans" cxnId="{C6E7FD77-C1D1-41FC-B331-0224E73105C5}">
      <dgm:prSet/>
      <dgm:spPr/>
      <dgm:t>
        <a:bodyPr/>
        <a:lstStyle/>
        <a:p>
          <a:endParaRPr lang="en-US"/>
        </a:p>
      </dgm:t>
    </dgm:pt>
    <dgm:pt modelId="{7CB13FF6-3E81-4E5C-9A67-23BEB5495C65}" type="sibTrans" cxnId="{C6E7FD77-C1D1-41FC-B331-0224E73105C5}">
      <dgm:prSet/>
      <dgm:spPr/>
      <dgm:t>
        <a:bodyPr/>
        <a:lstStyle/>
        <a:p>
          <a:endParaRPr lang="en-US"/>
        </a:p>
      </dgm:t>
    </dgm:pt>
    <dgm:pt modelId="{6C59EDCB-D0FE-4832-B8EE-9C1E122DF34C}" type="pres">
      <dgm:prSet presAssocID="{369299AF-E4F2-42E7-883D-669DEF96942B}" presName="diagram" presStyleCnt="0">
        <dgm:presLayoutVars>
          <dgm:dir/>
          <dgm:resizeHandles val="exact"/>
        </dgm:presLayoutVars>
      </dgm:prSet>
      <dgm:spPr/>
    </dgm:pt>
    <dgm:pt modelId="{9A46CBA1-F0B3-47A5-A1D7-30261323C584}" type="pres">
      <dgm:prSet presAssocID="{DCF4F709-814B-4FE0-B29C-7CE8D9E3E288}" presName="node" presStyleLbl="node1" presStyleIdx="0" presStyleCnt="8">
        <dgm:presLayoutVars>
          <dgm:bulletEnabled val="1"/>
        </dgm:presLayoutVars>
      </dgm:prSet>
      <dgm:spPr/>
    </dgm:pt>
    <dgm:pt modelId="{5C56AC25-8998-4C44-9E7F-A40D2AEB53DA}" type="pres">
      <dgm:prSet presAssocID="{D8714A8D-0009-40BF-BFE3-966BD8098CD1}" presName="sibTrans" presStyleCnt="0"/>
      <dgm:spPr/>
    </dgm:pt>
    <dgm:pt modelId="{BB79DE93-7863-4D27-A78E-B002EEB1C91E}" type="pres">
      <dgm:prSet presAssocID="{6C612C7A-F628-4CE0-AF7D-2281ED114C1D}" presName="node" presStyleLbl="node1" presStyleIdx="1" presStyleCnt="8">
        <dgm:presLayoutVars>
          <dgm:bulletEnabled val="1"/>
        </dgm:presLayoutVars>
      </dgm:prSet>
      <dgm:spPr/>
    </dgm:pt>
    <dgm:pt modelId="{00A070CF-8755-4041-BED6-D6027A88EAF9}" type="pres">
      <dgm:prSet presAssocID="{8B16089C-F83D-44BC-98D7-0FB0AA42D56C}" presName="sibTrans" presStyleCnt="0"/>
      <dgm:spPr/>
    </dgm:pt>
    <dgm:pt modelId="{A45859E6-107C-4919-A59D-9E4CE066CF65}" type="pres">
      <dgm:prSet presAssocID="{3F53948A-BB68-4B3E-A231-774B787E2BF0}" presName="node" presStyleLbl="node1" presStyleIdx="2" presStyleCnt="8">
        <dgm:presLayoutVars>
          <dgm:bulletEnabled val="1"/>
        </dgm:presLayoutVars>
      </dgm:prSet>
      <dgm:spPr/>
    </dgm:pt>
    <dgm:pt modelId="{63724593-FCF1-4C64-BDA5-86F3A316DDE8}" type="pres">
      <dgm:prSet presAssocID="{0827901A-4E17-4B2F-AA25-A6661C32AB88}" presName="sibTrans" presStyleCnt="0"/>
      <dgm:spPr/>
    </dgm:pt>
    <dgm:pt modelId="{226C6400-F8F9-41EC-852D-79E33F520297}" type="pres">
      <dgm:prSet presAssocID="{C2980C70-F32E-4F75-B609-4CBB7E2B082D}" presName="node" presStyleLbl="node1" presStyleIdx="3" presStyleCnt="8">
        <dgm:presLayoutVars>
          <dgm:bulletEnabled val="1"/>
        </dgm:presLayoutVars>
      </dgm:prSet>
      <dgm:spPr/>
    </dgm:pt>
    <dgm:pt modelId="{BAB78C98-5F4A-412C-A3D6-B84BAD89C34F}" type="pres">
      <dgm:prSet presAssocID="{50AC30AE-1B33-47A9-93E0-2253C74FDA71}" presName="sibTrans" presStyleCnt="0"/>
      <dgm:spPr/>
    </dgm:pt>
    <dgm:pt modelId="{ADB05CEE-A396-4438-858E-E8016554B192}" type="pres">
      <dgm:prSet presAssocID="{78A33C3F-A68C-4ABB-A305-5ADBE8DF5908}" presName="node" presStyleLbl="node1" presStyleIdx="4" presStyleCnt="8">
        <dgm:presLayoutVars>
          <dgm:bulletEnabled val="1"/>
        </dgm:presLayoutVars>
      </dgm:prSet>
      <dgm:spPr/>
    </dgm:pt>
    <dgm:pt modelId="{BF65E24E-7AC9-43E6-BA95-2F7C8E3C8874}" type="pres">
      <dgm:prSet presAssocID="{D301B42D-0082-452D-81B2-BD9FED2FB23A}" presName="sibTrans" presStyleCnt="0"/>
      <dgm:spPr/>
    </dgm:pt>
    <dgm:pt modelId="{5C18FA2E-6CC9-4897-B607-25AB6947A5B8}" type="pres">
      <dgm:prSet presAssocID="{0D073CE3-EB80-48EF-B2AA-C67F8ECF33B2}" presName="node" presStyleLbl="node1" presStyleIdx="5" presStyleCnt="8">
        <dgm:presLayoutVars>
          <dgm:bulletEnabled val="1"/>
        </dgm:presLayoutVars>
      </dgm:prSet>
      <dgm:spPr/>
    </dgm:pt>
    <dgm:pt modelId="{06CE182E-93B4-49F3-8FB4-12372C52C1F3}" type="pres">
      <dgm:prSet presAssocID="{4996440C-EB4C-4425-9BCC-28D0F9436FE0}" presName="sibTrans" presStyleCnt="0"/>
      <dgm:spPr/>
    </dgm:pt>
    <dgm:pt modelId="{C8FF1CB2-5F51-474D-8B81-46E0BEFDA1D7}" type="pres">
      <dgm:prSet presAssocID="{9B765B02-CD8E-4FB7-B04D-06B5C124767D}" presName="node" presStyleLbl="node1" presStyleIdx="6" presStyleCnt="8">
        <dgm:presLayoutVars>
          <dgm:bulletEnabled val="1"/>
        </dgm:presLayoutVars>
      </dgm:prSet>
      <dgm:spPr/>
    </dgm:pt>
    <dgm:pt modelId="{82D6B564-ADB9-49F3-9611-04D77C412C6D}" type="pres">
      <dgm:prSet presAssocID="{DDAA1CB6-729D-41E2-B253-A99F7BC6FA39}" presName="sibTrans" presStyleCnt="0"/>
      <dgm:spPr/>
    </dgm:pt>
    <dgm:pt modelId="{3ABD04E8-81CF-42B9-AD61-1A6D75537B8C}" type="pres">
      <dgm:prSet presAssocID="{6AE771DD-A557-4F16-A71F-71FA38EA0B20}" presName="node" presStyleLbl="node1" presStyleIdx="7" presStyleCnt="8">
        <dgm:presLayoutVars>
          <dgm:bulletEnabled val="1"/>
        </dgm:presLayoutVars>
      </dgm:prSet>
      <dgm:spPr/>
    </dgm:pt>
  </dgm:ptLst>
  <dgm:cxnLst>
    <dgm:cxn modelId="{700BD610-5A17-418D-B4C6-EB12BFEF34D4}" type="presOf" srcId="{6C612C7A-F628-4CE0-AF7D-2281ED114C1D}" destId="{BB79DE93-7863-4D27-A78E-B002EEB1C91E}" srcOrd="0" destOrd="0" presId="urn:microsoft.com/office/officeart/2005/8/layout/default"/>
    <dgm:cxn modelId="{17EE471D-88D7-4572-8D5F-047C46020DA0}" type="presOf" srcId="{369299AF-E4F2-42E7-883D-669DEF96942B}" destId="{6C59EDCB-D0FE-4832-B8EE-9C1E122DF34C}" srcOrd="0" destOrd="0" presId="urn:microsoft.com/office/officeart/2005/8/layout/default"/>
    <dgm:cxn modelId="{B22E2422-13C0-4B76-B8CD-FA2031A4D243}" srcId="{369299AF-E4F2-42E7-883D-669DEF96942B}" destId="{78A33C3F-A68C-4ABB-A305-5ADBE8DF5908}" srcOrd="4" destOrd="0" parTransId="{16AD5687-2421-4EB3-BEE8-FC9A4A9BC4C7}" sibTransId="{D301B42D-0082-452D-81B2-BD9FED2FB23A}"/>
    <dgm:cxn modelId="{D385812C-119C-40F0-BC2A-0573D757813F}" srcId="{369299AF-E4F2-42E7-883D-669DEF96942B}" destId="{3F53948A-BB68-4B3E-A231-774B787E2BF0}" srcOrd="2" destOrd="0" parTransId="{46F6F25B-A676-4246-9F09-953D15A44A15}" sibTransId="{0827901A-4E17-4B2F-AA25-A6661C32AB88}"/>
    <dgm:cxn modelId="{7F689E31-6E7A-4C6F-876E-3A04D4BB38C8}" type="presOf" srcId="{0D073CE3-EB80-48EF-B2AA-C67F8ECF33B2}" destId="{5C18FA2E-6CC9-4897-B607-25AB6947A5B8}" srcOrd="0" destOrd="0" presId="urn:microsoft.com/office/officeart/2005/8/layout/default"/>
    <dgm:cxn modelId="{5C056A3C-6E8F-4DD3-97B8-242319A12641}" srcId="{369299AF-E4F2-42E7-883D-669DEF96942B}" destId="{6C612C7A-F628-4CE0-AF7D-2281ED114C1D}" srcOrd="1" destOrd="0" parTransId="{6242FED0-8B8C-4892-9DDD-E407E7B9CBD3}" sibTransId="{8B16089C-F83D-44BC-98D7-0FB0AA42D56C}"/>
    <dgm:cxn modelId="{FD2FF23C-A58F-4382-ADFE-3159F086AAE0}" srcId="{369299AF-E4F2-42E7-883D-669DEF96942B}" destId="{C2980C70-F32E-4F75-B609-4CBB7E2B082D}" srcOrd="3" destOrd="0" parTransId="{96288CA1-EB99-49BB-A782-5380FA69B2E4}" sibTransId="{50AC30AE-1B33-47A9-93E0-2253C74FDA71}"/>
    <dgm:cxn modelId="{AABB386B-A362-40F3-B80D-75F564A06B59}" srcId="{369299AF-E4F2-42E7-883D-669DEF96942B}" destId="{9B765B02-CD8E-4FB7-B04D-06B5C124767D}" srcOrd="6" destOrd="0" parTransId="{0497745B-4B05-4B91-A933-12910E36B562}" sibTransId="{DDAA1CB6-729D-41E2-B253-A99F7BC6FA39}"/>
    <dgm:cxn modelId="{D67C3352-144E-47DB-AE6B-9D231699FC82}" type="presOf" srcId="{9B765B02-CD8E-4FB7-B04D-06B5C124767D}" destId="{C8FF1CB2-5F51-474D-8B81-46E0BEFDA1D7}" srcOrd="0" destOrd="0" presId="urn:microsoft.com/office/officeart/2005/8/layout/default"/>
    <dgm:cxn modelId="{C6E7FD77-C1D1-41FC-B331-0224E73105C5}" srcId="{369299AF-E4F2-42E7-883D-669DEF96942B}" destId="{6AE771DD-A557-4F16-A71F-71FA38EA0B20}" srcOrd="7" destOrd="0" parTransId="{B76B1ED7-502E-4587-A0B7-77D103CEBBC8}" sibTransId="{7CB13FF6-3E81-4E5C-9A67-23BEB5495C65}"/>
    <dgm:cxn modelId="{462E535A-30BA-4301-B503-3822D17163E3}" srcId="{369299AF-E4F2-42E7-883D-669DEF96942B}" destId="{0D073CE3-EB80-48EF-B2AA-C67F8ECF33B2}" srcOrd="5" destOrd="0" parTransId="{3105022D-8234-4C98-85BF-9872EE3A9A66}" sibTransId="{4996440C-EB4C-4425-9BCC-28D0F9436FE0}"/>
    <dgm:cxn modelId="{D5E1C07E-9AF3-459A-83F7-037BD7FCEDCB}" type="presOf" srcId="{6AE771DD-A557-4F16-A71F-71FA38EA0B20}" destId="{3ABD04E8-81CF-42B9-AD61-1A6D75537B8C}" srcOrd="0" destOrd="0" presId="urn:microsoft.com/office/officeart/2005/8/layout/default"/>
    <dgm:cxn modelId="{ADBB4D89-5582-4B09-A51A-2C615294AE92}" type="presOf" srcId="{3F53948A-BB68-4B3E-A231-774B787E2BF0}" destId="{A45859E6-107C-4919-A59D-9E4CE066CF65}" srcOrd="0" destOrd="0" presId="urn:microsoft.com/office/officeart/2005/8/layout/default"/>
    <dgm:cxn modelId="{3C42788E-80E1-4D8F-BB54-D0AF2E377A47}" type="presOf" srcId="{C2980C70-F32E-4F75-B609-4CBB7E2B082D}" destId="{226C6400-F8F9-41EC-852D-79E33F520297}" srcOrd="0" destOrd="0" presId="urn:microsoft.com/office/officeart/2005/8/layout/default"/>
    <dgm:cxn modelId="{982DBAAE-94CD-43E3-97BA-DB200211438D}" type="presOf" srcId="{DCF4F709-814B-4FE0-B29C-7CE8D9E3E288}" destId="{9A46CBA1-F0B3-47A5-A1D7-30261323C584}" srcOrd="0" destOrd="0" presId="urn:microsoft.com/office/officeart/2005/8/layout/default"/>
    <dgm:cxn modelId="{19C951E7-0A8C-49E8-8D45-30F28D149B1F}" srcId="{369299AF-E4F2-42E7-883D-669DEF96942B}" destId="{DCF4F709-814B-4FE0-B29C-7CE8D9E3E288}" srcOrd="0" destOrd="0" parTransId="{47D108B8-C23C-4294-B51D-51D609FA4FCE}" sibTransId="{D8714A8D-0009-40BF-BFE3-966BD8098CD1}"/>
    <dgm:cxn modelId="{9AFB0CF6-FB8E-4011-940C-397F78D6F91B}" type="presOf" srcId="{78A33C3F-A68C-4ABB-A305-5ADBE8DF5908}" destId="{ADB05CEE-A396-4438-858E-E8016554B192}" srcOrd="0" destOrd="0" presId="urn:microsoft.com/office/officeart/2005/8/layout/default"/>
    <dgm:cxn modelId="{C83D7449-E56A-46EC-9D46-900C541E182D}" type="presParOf" srcId="{6C59EDCB-D0FE-4832-B8EE-9C1E122DF34C}" destId="{9A46CBA1-F0B3-47A5-A1D7-30261323C584}" srcOrd="0" destOrd="0" presId="urn:microsoft.com/office/officeart/2005/8/layout/default"/>
    <dgm:cxn modelId="{F29F533E-E30A-408C-8811-68C24C7EE457}" type="presParOf" srcId="{6C59EDCB-D0FE-4832-B8EE-9C1E122DF34C}" destId="{5C56AC25-8998-4C44-9E7F-A40D2AEB53DA}" srcOrd="1" destOrd="0" presId="urn:microsoft.com/office/officeart/2005/8/layout/default"/>
    <dgm:cxn modelId="{B8D81CE8-1F19-4883-B5E1-98FE4E77344A}" type="presParOf" srcId="{6C59EDCB-D0FE-4832-B8EE-9C1E122DF34C}" destId="{BB79DE93-7863-4D27-A78E-B002EEB1C91E}" srcOrd="2" destOrd="0" presId="urn:microsoft.com/office/officeart/2005/8/layout/default"/>
    <dgm:cxn modelId="{20F7BAB7-F6DF-4530-AFEF-2C174A440045}" type="presParOf" srcId="{6C59EDCB-D0FE-4832-B8EE-9C1E122DF34C}" destId="{00A070CF-8755-4041-BED6-D6027A88EAF9}" srcOrd="3" destOrd="0" presId="urn:microsoft.com/office/officeart/2005/8/layout/default"/>
    <dgm:cxn modelId="{F4DE6825-374A-4F49-AB3C-88D9CDB0C905}" type="presParOf" srcId="{6C59EDCB-D0FE-4832-B8EE-9C1E122DF34C}" destId="{A45859E6-107C-4919-A59D-9E4CE066CF65}" srcOrd="4" destOrd="0" presId="urn:microsoft.com/office/officeart/2005/8/layout/default"/>
    <dgm:cxn modelId="{91BF4F39-39D5-4B05-BD4E-D2A093414539}" type="presParOf" srcId="{6C59EDCB-D0FE-4832-B8EE-9C1E122DF34C}" destId="{63724593-FCF1-4C64-BDA5-86F3A316DDE8}" srcOrd="5" destOrd="0" presId="urn:microsoft.com/office/officeart/2005/8/layout/default"/>
    <dgm:cxn modelId="{C5A5CDD9-560D-4D6B-BBDF-4C9846BCA345}" type="presParOf" srcId="{6C59EDCB-D0FE-4832-B8EE-9C1E122DF34C}" destId="{226C6400-F8F9-41EC-852D-79E33F520297}" srcOrd="6" destOrd="0" presId="urn:microsoft.com/office/officeart/2005/8/layout/default"/>
    <dgm:cxn modelId="{D8B1401D-C51A-45CE-8CA6-7118146A6FEB}" type="presParOf" srcId="{6C59EDCB-D0FE-4832-B8EE-9C1E122DF34C}" destId="{BAB78C98-5F4A-412C-A3D6-B84BAD89C34F}" srcOrd="7" destOrd="0" presId="urn:microsoft.com/office/officeart/2005/8/layout/default"/>
    <dgm:cxn modelId="{E4599583-509B-48D0-8D59-3B3027C59EDC}" type="presParOf" srcId="{6C59EDCB-D0FE-4832-B8EE-9C1E122DF34C}" destId="{ADB05CEE-A396-4438-858E-E8016554B192}" srcOrd="8" destOrd="0" presId="urn:microsoft.com/office/officeart/2005/8/layout/default"/>
    <dgm:cxn modelId="{9B6B8973-41AF-4656-B008-496F0AB36443}" type="presParOf" srcId="{6C59EDCB-D0FE-4832-B8EE-9C1E122DF34C}" destId="{BF65E24E-7AC9-43E6-BA95-2F7C8E3C8874}" srcOrd="9" destOrd="0" presId="urn:microsoft.com/office/officeart/2005/8/layout/default"/>
    <dgm:cxn modelId="{21CB57CE-1D5F-4AEF-BC42-A0694671A7CC}" type="presParOf" srcId="{6C59EDCB-D0FE-4832-B8EE-9C1E122DF34C}" destId="{5C18FA2E-6CC9-4897-B607-25AB6947A5B8}" srcOrd="10" destOrd="0" presId="urn:microsoft.com/office/officeart/2005/8/layout/default"/>
    <dgm:cxn modelId="{A09E74E9-A9A5-46DE-BA0C-07F3049988E1}" type="presParOf" srcId="{6C59EDCB-D0FE-4832-B8EE-9C1E122DF34C}" destId="{06CE182E-93B4-49F3-8FB4-12372C52C1F3}" srcOrd="11" destOrd="0" presId="urn:microsoft.com/office/officeart/2005/8/layout/default"/>
    <dgm:cxn modelId="{33581A02-2C9C-4C19-89F3-66E03A74EB11}" type="presParOf" srcId="{6C59EDCB-D0FE-4832-B8EE-9C1E122DF34C}" destId="{C8FF1CB2-5F51-474D-8B81-46E0BEFDA1D7}" srcOrd="12" destOrd="0" presId="urn:microsoft.com/office/officeart/2005/8/layout/default"/>
    <dgm:cxn modelId="{E2B51C5E-D0E2-4BAF-9B0B-B76BF3F38785}" type="presParOf" srcId="{6C59EDCB-D0FE-4832-B8EE-9C1E122DF34C}" destId="{82D6B564-ADB9-49F3-9611-04D77C412C6D}" srcOrd="13" destOrd="0" presId="urn:microsoft.com/office/officeart/2005/8/layout/default"/>
    <dgm:cxn modelId="{37F7AB05-4341-4D9F-B93F-F9DDBF8F3D39}" type="presParOf" srcId="{6C59EDCB-D0FE-4832-B8EE-9C1E122DF34C}" destId="{3ABD04E8-81CF-42B9-AD61-1A6D75537B8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90CE70-1890-4EE4-8791-16987F060F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058F62A-D2E5-4751-B83D-97811D19A2BC}">
      <dgm:prSet/>
      <dgm:spPr/>
      <dgm:t>
        <a:bodyPr/>
        <a:lstStyle/>
        <a:p>
          <a:r>
            <a:rPr lang="en-US" dirty="0"/>
            <a:t>1. High demand: more than median annual openings of 52.</a:t>
          </a:r>
        </a:p>
      </dgm:t>
    </dgm:pt>
    <dgm:pt modelId="{23790F29-8134-4C88-8123-BB8ADD252EF1}" type="parTrans" cxnId="{3F627B80-4929-400C-8E1F-9BF1749358FB}">
      <dgm:prSet/>
      <dgm:spPr/>
      <dgm:t>
        <a:bodyPr/>
        <a:lstStyle/>
        <a:p>
          <a:endParaRPr lang="en-US"/>
        </a:p>
      </dgm:t>
    </dgm:pt>
    <dgm:pt modelId="{F4CAFB88-8965-4E88-A774-40D40EF48E7D}" type="sibTrans" cxnId="{3F627B80-4929-400C-8E1F-9BF1749358FB}">
      <dgm:prSet/>
      <dgm:spPr/>
      <dgm:t>
        <a:bodyPr/>
        <a:lstStyle/>
        <a:p>
          <a:endParaRPr lang="en-US"/>
        </a:p>
      </dgm:t>
    </dgm:pt>
    <dgm:pt modelId="{5F88A942-2DF0-4468-8F01-E343FA7DAB9A}">
      <dgm:prSet/>
      <dgm:spPr/>
      <dgm:t>
        <a:bodyPr/>
        <a:lstStyle/>
        <a:p>
          <a:r>
            <a:rPr lang="en-US" dirty="0"/>
            <a:t>2. High wage: median hourly wage $24.24 per hour</a:t>
          </a:r>
        </a:p>
      </dgm:t>
    </dgm:pt>
    <dgm:pt modelId="{FC820784-6BDE-4E40-BA26-79F697B3C7D5}" type="parTrans" cxnId="{E7B3A03E-30B0-421C-BBB1-5E28A0B56BC1}">
      <dgm:prSet/>
      <dgm:spPr/>
      <dgm:t>
        <a:bodyPr/>
        <a:lstStyle/>
        <a:p>
          <a:endParaRPr lang="en-US"/>
        </a:p>
      </dgm:t>
    </dgm:pt>
    <dgm:pt modelId="{0FC5126D-6B1F-464E-BC5A-FFAC971AF903}" type="sibTrans" cxnId="{E7B3A03E-30B0-421C-BBB1-5E28A0B56BC1}">
      <dgm:prSet/>
      <dgm:spPr/>
      <dgm:t>
        <a:bodyPr/>
        <a:lstStyle/>
        <a:p>
          <a:endParaRPr lang="en-US"/>
        </a:p>
      </dgm:t>
    </dgm:pt>
    <dgm:pt modelId="{B11E69A0-E0E2-4E26-BE1D-316E7E359482}">
      <dgm:prSet/>
      <dgm:spPr/>
      <dgm:t>
        <a:bodyPr/>
        <a:lstStyle/>
        <a:p>
          <a:r>
            <a:rPr lang="en-US" dirty="0"/>
            <a:t>3.Highly skilled: may require an industry-recognized credential, certification, or degree to obtain employment.</a:t>
          </a:r>
        </a:p>
      </dgm:t>
    </dgm:pt>
    <dgm:pt modelId="{2556347E-AD0F-464B-B1DF-4DA022F8C288}" type="parTrans" cxnId="{75912345-EA06-4EFA-9489-AD4787315DD5}">
      <dgm:prSet/>
      <dgm:spPr/>
      <dgm:t>
        <a:bodyPr/>
        <a:lstStyle/>
        <a:p>
          <a:endParaRPr lang="en-US"/>
        </a:p>
      </dgm:t>
    </dgm:pt>
    <dgm:pt modelId="{AD3972A5-4F14-4801-B9E7-0C069FCB27D2}" type="sibTrans" cxnId="{75912345-EA06-4EFA-9489-AD4787315DD5}">
      <dgm:prSet/>
      <dgm:spPr/>
      <dgm:t>
        <a:bodyPr/>
        <a:lstStyle/>
        <a:p>
          <a:endParaRPr lang="en-US"/>
        </a:p>
      </dgm:t>
    </dgm:pt>
    <dgm:pt modelId="{252B39DF-23BD-48E2-99B9-52BB399BA753}">
      <dgm:prSet/>
      <dgm:spPr/>
      <dgm:t>
        <a:bodyPr/>
        <a:lstStyle/>
        <a:p>
          <a:r>
            <a:rPr lang="en-US" dirty="0"/>
            <a:t>4. Skill level: middle- or above-middle-skill jobs; typically requiring education and training beyond a high school diploma.</a:t>
          </a:r>
        </a:p>
      </dgm:t>
    </dgm:pt>
    <dgm:pt modelId="{FF3EDC82-9155-416F-90A2-2F9DCE34DCA3}" type="parTrans" cxnId="{EAB4D3A6-A6C8-49AF-8C00-3D04F0F15A7E}">
      <dgm:prSet/>
      <dgm:spPr/>
      <dgm:t>
        <a:bodyPr/>
        <a:lstStyle/>
        <a:p>
          <a:endParaRPr lang="en-US"/>
        </a:p>
      </dgm:t>
    </dgm:pt>
    <dgm:pt modelId="{565DAA68-8820-41A5-95EF-D199E824DCEA}" type="sibTrans" cxnId="{EAB4D3A6-A6C8-49AF-8C00-3D04F0F15A7E}">
      <dgm:prSet/>
      <dgm:spPr/>
      <dgm:t>
        <a:bodyPr/>
        <a:lstStyle/>
        <a:p>
          <a:endParaRPr lang="en-US"/>
        </a:p>
      </dgm:t>
    </dgm:pt>
    <dgm:pt modelId="{2AF7F836-B10F-4484-BD74-4178F1EFDBBC}" type="pres">
      <dgm:prSet presAssocID="{2B90CE70-1890-4EE4-8791-16987F060F28}" presName="root" presStyleCnt="0">
        <dgm:presLayoutVars>
          <dgm:dir/>
          <dgm:resizeHandles val="exact"/>
        </dgm:presLayoutVars>
      </dgm:prSet>
      <dgm:spPr/>
    </dgm:pt>
    <dgm:pt modelId="{B23B4744-D338-4F05-9BFE-46C60871BA76}" type="pres">
      <dgm:prSet presAssocID="{3058F62A-D2E5-4751-B83D-97811D19A2BC}" presName="compNode" presStyleCnt="0"/>
      <dgm:spPr/>
    </dgm:pt>
    <dgm:pt modelId="{4F9D181E-C22A-4D8A-980F-1499E805F7F1}" type="pres">
      <dgm:prSet presAssocID="{3058F62A-D2E5-4751-B83D-97811D19A2BC}" presName="bgRect" presStyleLbl="bgShp" presStyleIdx="0" presStyleCnt="4"/>
      <dgm:spPr/>
    </dgm:pt>
    <dgm:pt modelId="{A9DA1FAA-C8DE-468F-9849-724CC9DA7C8F}" type="pres">
      <dgm:prSet presAssocID="{3058F62A-D2E5-4751-B83D-97811D19A2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6560CE4-D9DB-4654-913D-B7996788C4FD}" type="pres">
      <dgm:prSet presAssocID="{3058F62A-D2E5-4751-B83D-97811D19A2BC}" presName="spaceRect" presStyleCnt="0"/>
      <dgm:spPr/>
    </dgm:pt>
    <dgm:pt modelId="{AED13AC9-FF11-4B33-8938-B657A2477777}" type="pres">
      <dgm:prSet presAssocID="{3058F62A-D2E5-4751-B83D-97811D19A2BC}" presName="parTx" presStyleLbl="revTx" presStyleIdx="0" presStyleCnt="4">
        <dgm:presLayoutVars>
          <dgm:chMax val="0"/>
          <dgm:chPref val="0"/>
        </dgm:presLayoutVars>
      </dgm:prSet>
      <dgm:spPr/>
    </dgm:pt>
    <dgm:pt modelId="{C57D53D4-9ECD-4F6F-A586-E395FB3D381E}" type="pres">
      <dgm:prSet presAssocID="{F4CAFB88-8965-4E88-A774-40D40EF48E7D}" presName="sibTrans" presStyleCnt="0"/>
      <dgm:spPr/>
    </dgm:pt>
    <dgm:pt modelId="{E3BE4EC8-A581-4E5A-8C6D-BD4750655053}" type="pres">
      <dgm:prSet presAssocID="{5F88A942-2DF0-4468-8F01-E343FA7DAB9A}" presName="compNode" presStyleCnt="0"/>
      <dgm:spPr/>
    </dgm:pt>
    <dgm:pt modelId="{B869A058-9B58-4053-910C-677653266648}" type="pres">
      <dgm:prSet presAssocID="{5F88A942-2DF0-4468-8F01-E343FA7DAB9A}" presName="bgRect" presStyleLbl="bgShp" presStyleIdx="1" presStyleCnt="4"/>
      <dgm:spPr/>
    </dgm:pt>
    <dgm:pt modelId="{63CC919B-DD58-4F90-BEE6-C5469EB7452A}" type="pres">
      <dgm:prSet presAssocID="{5F88A942-2DF0-4468-8F01-E343FA7DAB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695D65E-34C6-4FD7-88BD-3221F5426478}" type="pres">
      <dgm:prSet presAssocID="{5F88A942-2DF0-4468-8F01-E343FA7DAB9A}" presName="spaceRect" presStyleCnt="0"/>
      <dgm:spPr/>
    </dgm:pt>
    <dgm:pt modelId="{DBEA2D8E-89F3-42F1-8812-540C9A9D5C92}" type="pres">
      <dgm:prSet presAssocID="{5F88A942-2DF0-4468-8F01-E343FA7DAB9A}" presName="parTx" presStyleLbl="revTx" presStyleIdx="1" presStyleCnt="4">
        <dgm:presLayoutVars>
          <dgm:chMax val="0"/>
          <dgm:chPref val="0"/>
        </dgm:presLayoutVars>
      </dgm:prSet>
      <dgm:spPr/>
    </dgm:pt>
    <dgm:pt modelId="{DDF9CA73-8A1D-4C86-BE86-6BE8E11EA20E}" type="pres">
      <dgm:prSet presAssocID="{0FC5126D-6B1F-464E-BC5A-FFAC971AF903}" presName="sibTrans" presStyleCnt="0"/>
      <dgm:spPr/>
    </dgm:pt>
    <dgm:pt modelId="{D6A0DF32-69AE-4EDB-A079-636327CE036C}" type="pres">
      <dgm:prSet presAssocID="{B11E69A0-E0E2-4E26-BE1D-316E7E359482}" presName="compNode" presStyleCnt="0"/>
      <dgm:spPr/>
    </dgm:pt>
    <dgm:pt modelId="{95F7CD68-DAC0-4674-884D-F2B67C90082E}" type="pres">
      <dgm:prSet presAssocID="{B11E69A0-E0E2-4E26-BE1D-316E7E359482}" presName="bgRect" presStyleLbl="bgShp" presStyleIdx="2" presStyleCnt="4"/>
      <dgm:spPr/>
    </dgm:pt>
    <dgm:pt modelId="{92D30A72-1CC9-45F1-A9B0-CFA1A5EDF2B2}" type="pres">
      <dgm:prSet presAssocID="{B11E69A0-E0E2-4E26-BE1D-316E7E35948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133EA4A-6DD5-409C-A9A5-AF9678653F12}" type="pres">
      <dgm:prSet presAssocID="{B11E69A0-E0E2-4E26-BE1D-316E7E359482}" presName="spaceRect" presStyleCnt="0"/>
      <dgm:spPr/>
    </dgm:pt>
    <dgm:pt modelId="{9F7B8470-72DE-46EC-927E-C9859668308B}" type="pres">
      <dgm:prSet presAssocID="{B11E69A0-E0E2-4E26-BE1D-316E7E359482}" presName="parTx" presStyleLbl="revTx" presStyleIdx="2" presStyleCnt="4">
        <dgm:presLayoutVars>
          <dgm:chMax val="0"/>
          <dgm:chPref val="0"/>
        </dgm:presLayoutVars>
      </dgm:prSet>
      <dgm:spPr/>
    </dgm:pt>
    <dgm:pt modelId="{1029C4A4-52C2-4839-B79E-00BEC1E5B68B}" type="pres">
      <dgm:prSet presAssocID="{AD3972A5-4F14-4801-B9E7-0C069FCB27D2}" presName="sibTrans" presStyleCnt="0"/>
      <dgm:spPr/>
    </dgm:pt>
    <dgm:pt modelId="{58B5B92D-B49B-4289-A139-6DCA58DAD47F}" type="pres">
      <dgm:prSet presAssocID="{252B39DF-23BD-48E2-99B9-52BB399BA753}" presName="compNode" presStyleCnt="0"/>
      <dgm:spPr/>
    </dgm:pt>
    <dgm:pt modelId="{F98F3526-9125-4361-88C9-8109C9CF761B}" type="pres">
      <dgm:prSet presAssocID="{252B39DF-23BD-48E2-99B9-52BB399BA753}" presName="bgRect" presStyleLbl="bgShp" presStyleIdx="3" presStyleCnt="4"/>
      <dgm:spPr/>
    </dgm:pt>
    <dgm:pt modelId="{319E7E59-C0C6-4B27-81DF-AE84BA3BCD6E}" type="pres">
      <dgm:prSet presAssocID="{252B39DF-23BD-48E2-99B9-52BB399BA7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4920BD1-3435-4BAC-B897-74C5C98D857C}" type="pres">
      <dgm:prSet presAssocID="{252B39DF-23BD-48E2-99B9-52BB399BA753}" presName="spaceRect" presStyleCnt="0"/>
      <dgm:spPr/>
    </dgm:pt>
    <dgm:pt modelId="{9E68CB09-C621-4CAF-B620-55FE3E00180B}" type="pres">
      <dgm:prSet presAssocID="{252B39DF-23BD-48E2-99B9-52BB399BA75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7B3A03E-30B0-421C-BBB1-5E28A0B56BC1}" srcId="{2B90CE70-1890-4EE4-8791-16987F060F28}" destId="{5F88A942-2DF0-4468-8F01-E343FA7DAB9A}" srcOrd="1" destOrd="0" parTransId="{FC820784-6BDE-4E40-BA26-79F697B3C7D5}" sibTransId="{0FC5126D-6B1F-464E-BC5A-FFAC971AF903}"/>
    <dgm:cxn modelId="{75912345-EA06-4EFA-9489-AD4787315DD5}" srcId="{2B90CE70-1890-4EE4-8791-16987F060F28}" destId="{B11E69A0-E0E2-4E26-BE1D-316E7E359482}" srcOrd="2" destOrd="0" parTransId="{2556347E-AD0F-464B-B1DF-4DA022F8C288}" sibTransId="{AD3972A5-4F14-4801-B9E7-0C069FCB27D2}"/>
    <dgm:cxn modelId="{EE1BA372-DBC0-422F-A6C0-4D78C4CC9E91}" type="presOf" srcId="{B11E69A0-E0E2-4E26-BE1D-316E7E359482}" destId="{9F7B8470-72DE-46EC-927E-C9859668308B}" srcOrd="0" destOrd="0" presId="urn:microsoft.com/office/officeart/2018/2/layout/IconVerticalSolidList"/>
    <dgm:cxn modelId="{894CE276-B63E-4E72-8AB5-32923B93D44D}" type="presOf" srcId="{252B39DF-23BD-48E2-99B9-52BB399BA753}" destId="{9E68CB09-C621-4CAF-B620-55FE3E00180B}" srcOrd="0" destOrd="0" presId="urn:microsoft.com/office/officeart/2018/2/layout/IconVerticalSolidList"/>
    <dgm:cxn modelId="{3F627B80-4929-400C-8E1F-9BF1749358FB}" srcId="{2B90CE70-1890-4EE4-8791-16987F060F28}" destId="{3058F62A-D2E5-4751-B83D-97811D19A2BC}" srcOrd="0" destOrd="0" parTransId="{23790F29-8134-4C88-8123-BB8ADD252EF1}" sibTransId="{F4CAFB88-8965-4E88-A774-40D40EF48E7D}"/>
    <dgm:cxn modelId="{EAB4D3A6-A6C8-49AF-8C00-3D04F0F15A7E}" srcId="{2B90CE70-1890-4EE4-8791-16987F060F28}" destId="{252B39DF-23BD-48E2-99B9-52BB399BA753}" srcOrd="3" destOrd="0" parTransId="{FF3EDC82-9155-416F-90A2-2F9DCE34DCA3}" sibTransId="{565DAA68-8820-41A5-95EF-D199E824DCEA}"/>
    <dgm:cxn modelId="{FFDFF1AA-8B67-4AD9-A0DE-A1E167A4F765}" type="presOf" srcId="{5F88A942-2DF0-4468-8F01-E343FA7DAB9A}" destId="{DBEA2D8E-89F3-42F1-8812-540C9A9D5C92}" srcOrd="0" destOrd="0" presId="urn:microsoft.com/office/officeart/2018/2/layout/IconVerticalSolidList"/>
    <dgm:cxn modelId="{DF3A9BB4-B914-403E-B2A7-E69DAB960914}" type="presOf" srcId="{3058F62A-D2E5-4751-B83D-97811D19A2BC}" destId="{AED13AC9-FF11-4B33-8938-B657A2477777}" srcOrd="0" destOrd="0" presId="urn:microsoft.com/office/officeart/2018/2/layout/IconVerticalSolidList"/>
    <dgm:cxn modelId="{53BF41D0-A526-42BC-A139-8460F073C6C9}" type="presOf" srcId="{2B90CE70-1890-4EE4-8791-16987F060F28}" destId="{2AF7F836-B10F-4484-BD74-4178F1EFDBBC}" srcOrd="0" destOrd="0" presId="urn:microsoft.com/office/officeart/2018/2/layout/IconVerticalSolidList"/>
    <dgm:cxn modelId="{F5D7CA62-1FFA-4694-AC10-901BC98B2DCF}" type="presParOf" srcId="{2AF7F836-B10F-4484-BD74-4178F1EFDBBC}" destId="{B23B4744-D338-4F05-9BFE-46C60871BA76}" srcOrd="0" destOrd="0" presId="urn:microsoft.com/office/officeart/2018/2/layout/IconVerticalSolidList"/>
    <dgm:cxn modelId="{5F7F7076-4E31-41EB-BAFE-2CF6DF22E360}" type="presParOf" srcId="{B23B4744-D338-4F05-9BFE-46C60871BA76}" destId="{4F9D181E-C22A-4D8A-980F-1499E805F7F1}" srcOrd="0" destOrd="0" presId="urn:microsoft.com/office/officeart/2018/2/layout/IconVerticalSolidList"/>
    <dgm:cxn modelId="{A5020275-021F-4F07-AF37-9423C37AD489}" type="presParOf" srcId="{B23B4744-D338-4F05-9BFE-46C60871BA76}" destId="{A9DA1FAA-C8DE-468F-9849-724CC9DA7C8F}" srcOrd="1" destOrd="0" presId="urn:microsoft.com/office/officeart/2018/2/layout/IconVerticalSolidList"/>
    <dgm:cxn modelId="{9AB43D55-7D03-41A5-94F5-2AAE972FBA7B}" type="presParOf" srcId="{B23B4744-D338-4F05-9BFE-46C60871BA76}" destId="{66560CE4-D9DB-4654-913D-B7996788C4FD}" srcOrd="2" destOrd="0" presId="urn:microsoft.com/office/officeart/2018/2/layout/IconVerticalSolidList"/>
    <dgm:cxn modelId="{7AEE98BD-AC6B-4062-963B-296BF509B28B}" type="presParOf" srcId="{B23B4744-D338-4F05-9BFE-46C60871BA76}" destId="{AED13AC9-FF11-4B33-8938-B657A2477777}" srcOrd="3" destOrd="0" presId="urn:microsoft.com/office/officeart/2018/2/layout/IconVerticalSolidList"/>
    <dgm:cxn modelId="{00CA7A57-FC62-435D-A1B4-CDB3D0572357}" type="presParOf" srcId="{2AF7F836-B10F-4484-BD74-4178F1EFDBBC}" destId="{C57D53D4-9ECD-4F6F-A586-E395FB3D381E}" srcOrd="1" destOrd="0" presId="urn:microsoft.com/office/officeart/2018/2/layout/IconVerticalSolidList"/>
    <dgm:cxn modelId="{15BFEC78-0561-4D08-961D-E1E8F3BAB417}" type="presParOf" srcId="{2AF7F836-B10F-4484-BD74-4178F1EFDBBC}" destId="{E3BE4EC8-A581-4E5A-8C6D-BD4750655053}" srcOrd="2" destOrd="0" presId="urn:microsoft.com/office/officeart/2018/2/layout/IconVerticalSolidList"/>
    <dgm:cxn modelId="{1ED502CB-B51D-4BBB-82B0-38DE92DC2A1D}" type="presParOf" srcId="{E3BE4EC8-A581-4E5A-8C6D-BD4750655053}" destId="{B869A058-9B58-4053-910C-677653266648}" srcOrd="0" destOrd="0" presId="urn:microsoft.com/office/officeart/2018/2/layout/IconVerticalSolidList"/>
    <dgm:cxn modelId="{25CDCC93-F6CB-40BB-95FA-0CA4B4AB5577}" type="presParOf" srcId="{E3BE4EC8-A581-4E5A-8C6D-BD4750655053}" destId="{63CC919B-DD58-4F90-BEE6-C5469EB7452A}" srcOrd="1" destOrd="0" presId="urn:microsoft.com/office/officeart/2018/2/layout/IconVerticalSolidList"/>
    <dgm:cxn modelId="{43CFB163-6171-4DC1-A1F6-9B44D5510DE7}" type="presParOf" srcId="{E3BE4EC8-A581-4E5A-8C6D-BD4750655053}" destId="{D695D65E-34C6-4FD7-88BD-3221F5426478}" srcOrd="2" destOrd="0" presId="urn:microsoft.com/office/officeart/2018/2/layout/IconVerticalSolidList"/>
    <dgm:cxn modelId="{82FA9E86-ACF3-457B-A1B7-FCC3B74A3DF2}" type="presParOf" srcId="{E3BE4EC8-A581-4E5A-8C6D-BD4750655053}" destId="{DBEA2D8E-89F3-42F1-8812-540C9A9D5C92}" srcOrd="3" destOrd="0" presId="urn:microsoft.com/office/officeart/2018/2/layout/IconVerticalSolidList"/>
    <dgm:cxn modelId="{ACD54FE1-F7E3-4941-ABBB-E310113994DA}" type="presParOf" srcId="{2AF7F836-B10F-4484-BD74-4178F1EFDBBC}" destId="{DDF9CA73-8A1D-4C86-BE86-6BE8E11EA20E}" srcOrd="3" destOrd="0" presId="urn:microsoft.com/office/officeart/2018/2/layout/IconVerticalSolidList"/>
    <dgm:cxn modelId="{3E1C83A1-7918-4338-B854-9D02A85A6A42}" type="presParOf" srcId="{2AF7F836-B10F-4484-BD74-4178F1EFDBBC}" destId="{D6A0DF32-69AE-4EDB-A079-636327CE036C}" srcOrd="4" destOrd="0" presId="urn:microsoft.com/office/officeart/2018/2/layout/IconVerticalSolidList"/>
    <dgm:cxn modelId="{84712AFE-E4E1-4B14-9E9B-4515CF7C0BF8}" type="presParOf" srcId="{D6A0DF32-69AE-4EDB-A079-636327CE036C}" destId="{95F7CD68-DAC0-4674-884D-F2B67C90082E}" srcOrd="0" destOrd="0" presId="urn:microsoft.com/office/officeart/2018/2/layout/IconVerticalSolidList"/>
    <dgm:cxn modelId="{92073E31-3AD7-47C9-B2B0-D50123C84E64}" type="presParOf" srcId="{D6A0DF32-69AE-4EDB-A079-636327CE036C}" destId="{92D30A72-1CC9-45F1-A9B0-CFA1A5EDF2B2}" srcOrd="1" destOrd="0" presId="urn:microsoft.com/office/officeart/2018/2/layout/IconVerticalSolidList"/>
    <dgm:cxn modelId="{4D74A06A-003E-405E-9107-FCB4D3C8D693}" type="presParOf" srcId="{D6A0DF32-69AE-4EDB-A079-636327CE036C}" destId="{4133EA4A-6DD5-409C-A9A5-AF9678653F12}" srcOrd="2" destOrd="0" presId="urn:microsoft.com/office/officeart/2018/2/layout/IconVerticalSolidList"/>
    <dgm:cxn modelId="{2908E868-447D-4B0B-AC5E-5C26122660E0}" type="presParOf" srcId="{D6A0DF32-69AE-4EDB-A079-636327CE036C}" destId="{9F7B8470-72DE-46EC-927E-C9859668308B}" srcOrd="3" destOrd="0" presId="urn:microsoft.com/office/officeart/2018/2/layout/IconVerticalSolidList"/>
    <dgm:cxn modelId="{DCAAEDDF-B37B-46A7-A98F-0530DE670B2A}" type="presParOf" srcId="{2AF7F836-B10F-4484-BD74-4178F1EFDBBC}" destId="{1029C4A4-52C2-4839-B79E-00BEC1E5B68B}" srcOrd="5" destOrd="0" presId="urn:microsoft.com/office/officeart/2018/2/layout/IconVerticalSolidList"/>
    <dgm:cxn modelId="{7EF676E9-5EA5-4F9F-A693-BC09443F3FE4}" type="presParOf" srcId="{2AF7F836-B10F-4484-BD74-4178F1EFDBBC}" destId="{58B5B92D-B49B-4289-A139-6DCA58DAD47F}" srcOrd="6" destOrd="0" presId="urn:microsoft.com/office/officeart/2018/2/layout/IconVerticalSolidList"/>
    <dgm:cxn modelId="{3238A0E0-C8E7-47D8-B912-9E0304C88E60}" type="presParOf" srcId="{58B5B92D-B49B-4289-A139-6DCA58DAD47F}" destId="{F98F3526-9125-4361-88C9-8109C9CF761B}" srcOrd="0" destOrd="0" presId="urn:microsoft.com/office/officeart/2018/2/layout/IconVerticalSolidList"/>
    <dgm:cxn modelId="{05CE333F-FFDC-4A3C-8DDB-98C2F74F297B}" type="presParOf" srcId="{58B5B92D-B49B-4289-A139-6DCA58DAD47F}" destId="{319E7E59-C0C6-4B27-81DF-AE84BA3BCD6E}" srcOrd="1" destOrd="0" presId="urn:microsoft.com/office/officeart/2018/2/layout/IconVerticalSolidList"/>
    <dgm:cxn modelId="{8E9EBF0D-4CF2-4E34-A611-A5004A226CB3}" type="presParOf" srcId="{58B5B92D-B49B-4289-A139-6DCA58DAD47F}" destId="{94920BD1-3435-4BAC-B897-74C5C98D857C}" srcOrd="2" destOrd="0" presId="urn:microsoft.com/office/officeart/2018/2/layout/IconVerticalSolidList"/>
    <dgm:cxn modelId="{44E1B935-256A-487B-A35E-0CD9A3C49856}" type="presParOf" srcId="{58B5B92D-B49B-4289-A139-6DCA58DAD47F}" destId="{9E68CB09-C621-4CAF-B620-55FE3E0018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5BF2C1C-C58C-47DF-B1D6-A81D835A47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A70E0C42-B405-49AE-83CD-166FC9C909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Analyze current WCC programs which:</a:t>
          </a:r>
        </a:p>
      </dgm:t>
    </dgm:pt>
    <dgm:pt modelId="{5B6605DF-1ABC-4B6F-A3E5-09A349EC341A}" type="parTrans" cxnId="{238828C8-318E-4162-B337-C1DE7ABDBB20}">
      <dgm:prSet/>
      <dgm:spPr/>
      <dgm:t>
        <a:bodyPr/>
        <a:lstStyle/>
        <a:p>
          <a:endParaRPr lang="en-US"/>
        </a:p>
      </dgm:t>
    </dgm:pt>
    <dgm:pt modelId="{78F66B5C-9452-4EE7-BA08-5BC6F0893CC7}" type="sibTrans" cxnId="{238828C8-318E-4162-B337-C1DE7ABDBB20}">
      <dgm:prSet/>
      <dgm:spPr/>
      <dgm:t>
        <a:bodyPr/>
        <a:lstStyle/>
        <a:p>
          <a:endParaRPr lang="en-US"/>
        </a:p>
      </dgm:t>
    </dgm:pt>
    <dgm:pt modelId="{C58E7067-CD1A-4CF2-B76D-1823D709AB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prepare students for occupations with middle and above middle skill requirements</a:t>
          </a:r>
        </a:p>
      </dgm:t>
    </dgm:pt>
    <dgm:pt modelId="{9C998CCF-8567-4A1D-AAA6-AD1EA6487F14}" type="parTrans" cxnId="{D2501653-99AD-4DB6-86CF-F24E169FBE97}">
      <dgm:prSet/>
      <dgm:spPr/>
      <dgm:t>
        <a:bodyPr/>
        <a:lstStyle/>
        <a:p>
          <a:endParaRPr lang="en-US"/>
        </a:p>
      </dgm:t>
    </dgm:pt>
    <dgm:pt modelId="{B40EA9B3-35C0-4FF9-9A8D-E3D316F34B30}" type="sibTrans" cxnId="{D2501653-99AD-4DB6-86CF-F24E169FBE97}">
      <dgm:prSet/>
      <dgm:spPr/>
      <dgm:t>
        <a:bodyPr/>
        <a:lstStyle/>
        <a:p>
          <a:endParaRPr lang="en-US"/>
        </a:p>
      </dgm:t>
    </dgm:pt>
    <dgm:pt modelId="{00C56270-A502-4DB2-BC16-C84C917453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are not currently offered at WCC or YCC</a:t>
          </a:r>
        </a:p>
      </dgm:t>
    </dgm:pt>
    <dgm:pt modelId="{318546BD-AED0-4892-A8B6-5409E2B029E8}" type="parTrans" cxnId="{095C0872-AE41-4CF4-9D9C-05AA4804E1CE}">
      <dgm:prSet/>
      <dgm:spPr/>
      <dgm:t>
        <a:bodyPr/>
        <a:lstStyle/>
        <a:p>
          <a:endParaRPr lang="en-US"/>
        </a:p>
      </dgm:t>
    </dgm:pt>
    <dgm:pt modelId="{D9AC1038-2C6E-4BDF-8EB3-26FD77E4BB2B}" type="sibTrans" cxnId="{095C0872-AE41-4CF4-9D9C-05AA4804E1CE}">
      <dgm:prSet/>
      <dgm:spPr/>
      <dgm:t>
        <a:bodyPr/>
        <a:lstStyle/>
        <a:p>
          <a:endParaRPr lang="en-US"/>
        </a:p>
      </dgm:t>
    </dgm:pt>
    <dgm:pt modelId="{805F44DD-9541-4A61-A37F-7593FE240B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are not currently offered by other regional CC’s</a:t>
          </a:r>
        </a:p>
      </dgm:t>
    </dgm:pt>
    <dgm:pt modelId="{D33CA26C-3AC4-47A3-9935-C53122F5D7BC}" type="parTrans" cxnId="{39BCA135-88EF-4FC3-826A-64F512B8677A}">
      <dgm:prSet/>
      <dgm:spPr/>
      <dgm:t>
        <a:bodyPr/>
        <a:lstStyle/>
        <a:p>
          <a:endParaRPr lang="en-US"/>
        </a:p>
      </dgm:t>
    </dgm:pt>
    <dgm:pt modelId="{3E68BFE3-D674-4124-8E64-A438868ECE47}" type="sibTrans" cxnId="{39BCA135-88EF-4FC3-826A-64F512B8677A}">
      <dgm:prSet/>
      <dgm:spPr/>
      <dgm:t>
        <a:bodyPr/>
        <a:lstStyle/>
        <a:p>
          <a:endParaRPr lang="en-US"/>
        </a:p>
      </dgm:t>
    </dgm:pt>
    <dgm:pt modelId="{40172A55-5A00-4B0A-8605-4681F5CE63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Assess program start-up and operational costs and long-term viability.</a:t>
          </a:r>
        </a:p>
      </dgm:t>
    </dgm:pt>
    <dgm:pt modelId="{C2716786-F640-49A5-BF6B-F133CDDCCDE2}" type="parTrans" cxnId="{66F7B573-17B2-4254-8041-EBFC310E386F}">
      <dgm:prSet/>
      <dgm:spPr/>
      <dgm:t>
        <a:bodyPr/>
        <a:lstStyle/>
        <a:p>
          <a:endParaRPr lang="en-US"/>
        </a:p>
      </dgm:t>
    </dgm:pt>
    <dgm:pt modelId="{D024FDBF-178B-494D-8F8B-01C12FE93040}" type="sibTrans" cxnId="{66F7B573-17B2-4254-8041-EBFC310E386F}">
      <dgm:prSet/>
      <dgm:spPr/>
      <dgm:t>
        <a:bodyPr/>
        <a:lstStyle/>
        <a:p>
          <a:endParaRPr lang="en-US"/>
        </a:p>
      </dgm:t>
    </dgm:pt>
    <dgm:pt modelId="{94ADCFAF-C8F4-4C7E-A3C3-7E37D8C4E5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Assess current programs, living wages, fast growing occupations.</a:t>
          </a:r>
        </a:p>
      </dgm:t>
    </dgm:pt>
    <dgm:pt modelId="{52D66D53-918D-4E11-A4BB-AEAF1CCC5DA1}" type="parTrans" cxnId="{1178779C-EAE1-41E4-B33F-7EC82C9E66E8}">
      <dgm:prSet/>
      <dgm:spPr/>
      <dgm:t>
        <a:bodyPr/>
        <a:lstStyle/>
        <a:p>
          <a:endParaRPr lang="en-US"/>
        </a:p>
      </dgm:t>
    </dgm:pt>
    <dgm:pt modelId="{8F45E524-DB02-46BA-9643-1A5162C855AF}" type="sibTrans" cxnId="{1178779C-EAE1-41E4-B33F-7EC82C9E66E8}">
      <dgm:prSet/>
      <dgm:spPr/>
      <dgm:t>
        <a:bodyPr/>
        <a:lstStyle/>
        <a:p>
          <a:endParaRPr lang="en-US"/>
        </a:p>
      </dgm:t>
    </dgm:pt>
    <dgm:pt modelId="{FF9EEED5-4C5F-44B5-9E98-269C18B68294}" type="pres">
      <dgm:prSet presAssocID="{15BF2C1C-C58C-47DF-B1D6-A81D835A470C}" presName="root" presStyleCnt="0">
        <dgm:presLayoutVars>
          <dgm:dir/>
          <dgm:resizeHandles val="exact"/>
        </dgm:presLayoutVars>
      </dgm:prSet>
      <dgm:spPr/>
    </dgm:pt>
    <dgm:pt modelId="{30594963-E8D8-4C5F-B557-A58D0A5F7D78}" type="pres">
      <dgm:prSet presAssocID="{A70E0C42-B405-49AE-83CD-166FC9C909C8}" presName="compNode" presStyleCnt="0"/>
      <dgm:spPr/>
    </dgm:pt>
    <dgm:pt modelId="{B0D73FEA-7161-4CA7-8A30-EF91D64B60BD}" type="pres">
      <dgm:prSet presAssocID="{A70E0C42-B405-49AE-83CD-166FC9C909C8}" presName="bgRect" presStyleLbl="bgShp" presStyleIdx="0" presStyleCnt="3"/>
      <dgm:spPr/>
    </dgm:pt>
    <dgm:pt modelId="{580CEA43-9146-475E-AB60-7E01034E3D9F}" type="pres">
      <dgm:prSet presAssocID="{A70E0C42-B405-49AE-83CD-166FC9C909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8136B65-6FD0-4E30-B720-BC432C696439}" type="pres">
      <dgm:prSet presAssocID="{A70E0C42-B405-49AE-83CD-166FC9C909C8}" presName="spaceRect" presStyleCnt="0"/>
      <dgm:spPr/>
    </dgm:pt>
    <dgm:pt modelId="{B1A92073-1882-42FA-BF9E-DA19A49F61BB}" type="pres">
      <dgm:prSet presAssocID="{A70E0C42-B405-49AE-83CD-166FC9C909C8}" presName="parTx" presStyleLbl="revTx" presStyleIdx="0" presStyleCnt="4">
        <dgm:presLayoutVars>
          <dgm:chMax val="0"/>
          <dgm:chPref val="0"/>
        </dgm:presLayoutVars>
      </dgm:prSet>
      <dgm:spPr/>
    </dgm:pt>
    <dgm:pt modelId="{DE03F775-DC86-4A08-86F5-1C9B97AF5429}" type="pres">
      <dgm:prSet presAssocID="{A70E0C42-B405-49AE-83CD-166FC9C909C8}" presName="desTx" presStyleLbl="revTx" presStyleIdx="1" presStyleCnt="4">
        <dgm:presLayoutVars/>
      </dgm:prSet>
      <dgm:spPr/>
    </dgm:pt>
    <dgm:pt modelId="{102E2B59-30D4-43A1-9CC3-7D0C52820FAE}" type="pres">
      <dgm:prSet presAssocID="{78F66B5C-9452-4EE7-BA08-5BC6F0893CC7}" presName="sibTrans" presStyleCnt="0"/>
      <dgm:spPr/>
    </dgm:pt>
    <dgm:pt modelId="{8BAEE416-CA96-4BD1-B382-089A86C87FFB}" type="pres">
      <dgm:prSet presAssocID="{40172A55-5A00-4B0A-8605-4681F5CE6363}" presName="compNode" presStyleCnt="0"/>
      <dgm:spPr/>
    </dgm:pt>
    <dgm:pt modelId="{C234A89A-51F2-462D-A669-CB7CFD28DA65}" type="pres">
      <dgm:prSet presAssocID="{40172A55-5A00-4B0A-8605-4681F5CE6363}" presName="bgRect" presStyleLbl="bgShp" presStyleIdx="1" presStyleCnt="3"/>
      <dgm:spPr/>
    </dgm:pt>
    <dgm:pt modelId="{A404C879-0FAE-414E-94DC-B92C4A85BE78}" type="pres">
      <dgm:prSet presAssocID="{40172A55-5A00-4B0A-8605-4681F5CE63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D8D3324E-81CF-469C-B9CB-F80E70B4C81A}" type="pres">
      <dgm:prSet presAssocID="{40172A55-5A00-4B0A-8605-4681F5CE6363}" presName="spaceRect" presStyleCnt="0"/>
      <dgm:spPr/>
    </dgm:pt>
    <dgm:pt modelId="{69D3CEC1-2CC1-4158-B2A9-07F3B00BC936}" type="pres">
      <dgm:prSet presAssocID="{40172A55-5A00-4B0A-8605-4681F5CE6363}" presName="parTx" presStyleLbl="revTx" presStyleIdx="2" presStyleCnt="4">
        <dgm:presLayoutVars>
          <dgm:chMax val="0"/>
          <dgm:chPref val="0"/>
        </dgm:presLayoutVars>
      </dgm:prSet>
      <dgm:spPr/>
    </dgm:pt>
    <dgm:pt modelId="{C4A2C8B5-39B5-4964-B315-1F5A599E1478}" type="pres">
      <dgm:prSet presAssocID="{D024FDBF-178B-494D-8F8B-01C12FE93040}" presName="sibTrans" presStyleCnt="0"/>
      <dgm:spPr/>
    </dgm:pt>
    <dgm:pt modelId="{D527D91D-0C53-4115-A232-D3CA54B94FB9}" type="pres">
      <dgm:prSet presAssocID="{94ADCFAF-C8F4-4C7E-A3C3-7E37D8C4E5CD}" presName="compNode" presStyleCnt="0"/>
      <dgm:spPr/>
    </dgm:pt>
    <dgm:pt modelId="{9F8B3E72-14CF-4AA2-A270-96EB9CB54F57}" type="pres">
      <dgm:prSet presAssocID="{94ADCFAF-C8F4-4C7E-A3C3-7E37D8C4E5CD}" presName="bgRect" presStyleLbl="bgShp" presStyleIdx="2" presStyleCnt="3"/>
      <dgm:spPr/>
    </dgm:pt>
    <dgm:pt modelId="{D74C0B17-32D3-474C-A7F4-8B08BCFF6406}" type="pres">
      <dgm:prSet presAssocID="{94ADCFAF-C8F4-4C7E-A3C3-7E37D8C4E5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85F85848-7315-4165-97A3-1530D2CCD391}" type="pres">
      <dgm:prSet presAssocID="{94ADCFAF-C8F4-4C7E-A3C3-7E37D8C4E5CD}" presName="spaceRect" presStyleCnt="0"/>
      <dgm:spPr/>
    </dgm:pt>
    <dgm:pt modelId="{83F01CC6-CF5F-400B-9119-31D7DC4AF355}" type="pres">
      <dgm:prSet presAssocID="{94ADCFAF-C8F4-4C7E-A3C3-7E37D8C4E5C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12EFF1C-2E61-41E8-B3E3-62F9A006EAB7}" type="presOf" srcId="{94ADCFAF-C8F4-4C7E-A3C3-7E37D8C4E5CD}" destId="{83F01CC6-CF5F-400B-9119-31D7DC4AF355}" srcOrd="0" destOrd="0" presId="urn:microsoft.com/office/officeart/2018/2/layout/IconVerticalSolidList"/>
    <dgm:cxn modelId="{9A194E1F-68FF-4E5E-8075-905B5CE5468B}" type="presOf" srcId="{C58E7067-CD1A-4CF2-B76D-1823D709ABAE}" destId="{DE03F775-DC86-4A08-86F5-1C9B97AF5429}" srcOrd="0" destOrd="0" presId="urn:microsoft.com/office/officeart/2018/2/layout/IconVerticalSolidList"/>
    <dgm:cxn modelId="{8F994326-A0B2-497A-9679-66F6FC8A540C}" type="presOf" srcId="{805F44DD-9541-4A61-A37F-7593FE240B6C}" destId="{DE03F775-DC86-4A08-86F5-1C9B97AF5429}" srcOrd="0" destOrd="2" presId="urn:microsoft.com/office/officeart/2018/2/layout/IconVerticalSolidList"/>
    <dgm:cxn modelId="{39BCA135-88EF-4FC3-826A-64F512B8677A}" srcId="{A70E0C42-B405-49AE-83CD-166FC9C909C8}" destId="{805F44DD-9541-4A61-A37F-7593FE240B6C}" srcOrd="2" destOrd="0" parTransId="{D33CA26C-3AC4-47A3-9935-C53122F5D7BC}" sibTransId="{3E68BFE3-D674-4124-8E64-A438868ECE47}"/>
    <dgm:cxn modelId="{095C0872-AE41-4CF4-9D9C-05AA4804E1CE}" srcId="{A70E0C42-B405-49AE-83CD-166FC9C909C8}" destId="{00C56270-A502-4DB2-BC16-C84C91745392}" srcOrd="1" destOrd="0" parTransId="{318546BD-AED0-4892-A8B6-5409E2B029E8}" sibTransId="{D9AC1038-2C6E-4BDF-8EB3-26FD77E4BB2B}"/>
    <dgm:cxn modelId="{D2501653-99AD-4DB6-86CF-F24E169FBE97}" srcId="{A70E0C42-B405-49AE-83CD-166FC9C909C8}" destId="{C58E7067-CD1A-4CF2-B76D-1823D709ABAE}" srcOrd="0" destOrd="0" parTransId="{9C998CCF-8567-4A1D-AAA6-AD1EA6487F14}" sibTransId="{B40EA9B3-35C0-4FF9-9A8D-E3D316F34B30}"/>
    <dgm:cxn modelId="{66F7B573-17B2-4254-8041-EBFC310E386F}" srcId="{15BF2C1C-C58C-47DF-B1D6-A81D835A470C}" destId="{40172A55-5A00-4B0A-8605-4681F5CE6363}" srcOrd="1" destOrd="0" parTransId="{C2716786-F640-49A5-BF6B-F133CDDCCDE2}" sibTransId="{D024FDBF-178B-494D-8F8B-01C12FE93040}"/>
    <dgm:cxn modelId="{78328E7B-360F-495E-9191-657BD04243E0}" type="presOf" srcId="{00C56270-A502-4DB2-BC16-C84C91745392}" destId="{DE03F775-DC86-4A08-86F5-1C9B97AF5429}" srcOrd="0" destOrd="1" presId="urn:microsoft.com/office/officeart/2018/2/layout/IconVerticalSolidList"/>
    <dgm:cxn modelId="{1178779C-EAE1-41E4-B33F-7EC82C9E66E8}" srcId="{15BF2C1C-C58C-47DF-B1D6-A81D835A470C}" destId="{94ADCFAF-C8F4-4C7E-A3C3-7E37D8C4E5CD}" srcOrd="2" destOrd="0" parTransId="{52D66D53-918D-4E11-A4BB-AEAF1CCC5DA1}" sibTransId="{8F45E524-DB02-46BA-9643-1A5162C855AF}"/>
    <dgm:cxn modelId="{FFFE68B9-6B10-49FB-A30D-751AABE2FDA5}" type="presOf" srcId="{15BF2C1C-C58C-47DF-B1D6-A81D835A470C}" destId="{FF9EEED5-4C5F-44B5-9E98-269C18B68294}" srcOrd="0" destOrd="0" presId="urn:microsoft.com/office/officeart/2018/2/layout/IconVerticalSolidList"/>
    <dgm:cxn modelId="{238828C8-318E-4162-B337-C1DE7ABDBB20}" srcId="{15BF2C1C-C58C-47DF-B1D6-A81D835A470C}" destId="{A70E0C42-B405-49AE-83CD-166FC9C909C8}" srcOrd="0" destOrd="0" parTransId="{5B6605DF-1ABC-4B6F-A3E5-09A349EC341A}" sibTransId="{78F66B5C-9452-4EE7-BA08-5BC6F0893CC7}"/>
    <dgm:cxn modelId="{E05491DE-BD66-4B19-AC27-01A1288ABF32}" type="presOf" srcId="{40172A55-5A00-4B0A-8605-4681F5CE6363}" destId="{69D3CEC1-2CC1-4158-B2A9-07F3B00BC936}" srcOrd="0" destOrd="0" presId="urn:microsoft.com/office/officeart/2018/2/layout/IconVerticalSolidList"/>
    <dgm:cxn modelId="{EF0411FB-4373-4F76-9B34-DBF3C8186E30}" type="presOf" srcId="{A70E0C42-B405-49AE-83CD-166FC9C909C8}" destId="{B1A92073-1882-42FA-BF9E-DA19A49F61BB}" srcOrd="0" destOrd="0" presId="urn:microsoft.com/office/officeart/2018/2/layout/IconVerticalSolidList"/>
    <dgm:cxn modelId="{A936FDD4-1C86-4202-935F-29664ECE9156}" type="presParOf" srcId="{FF9EEED5-4C5F-44B5-9E98-269C18B68294}" destId="{30594963-E8D8-4C5F-B557-A58D0A5F7D78}" srcOrd="0" destOrd="0" presId="urn:microsoft.com/office/officeart/2018/2/layout/IconVerticalSolidList"/>
    <dgm:cxn modelId="{18333921-CF19-48C5-A506-BD191F7B8687}" type="presParOf" srcId="{30594963-E8D8-4C5F-B557-A58D0A5F7D78}" destId="{B0D73FEA-7161-4CA7-8A30-EF91D64B60BD}" srcOrd="0" destOrd="0" presId="urn:microsoft.com/office/officeart/2018/2/layout/IconVerticalSolidList"/>
    <dgm:cxn modelId="{B5A4BB52-596A-41A2-AB63-EDD26ED9C602}" type="presParOf" srcId="{30594963-E8D8-4C5F-B557-A58D0A5F7D78}" destId="{580CEA43-9146-475E-AB60-7E01034E3D9F}" srcOrd="1" destOrd="0" presId="urn:microsoft.com/office/officeart/2018/2/layout/IconVerticalSolidList"/>
    <dgm:cxn modelId="{089D4406-8E04-4A6B-8363-6AC41527C1A4}" type="presParOf" srcId="{30594963-E8D8-4C5F-B557-A58D0A5F7D78}" destId="{88136B65-6FD0-4E30-B720-BC432C696439}" srcOrd="2" destOrd="0" presId="urn:microsoft.com/office/officeart/2018/2/layout/IconVerticalSolidList"/>
    <dgm:cxn modelId="{09985064-6EC8-4B6E-8F63-CAA0E61112A2}" type="presParOf" srcId="{30594963-E8D8-4C5F-B557-A58D0A5F7D78}" destId="{B1A92073-1882-42FA-BF9E-DA19A49F61BB}" srcOrd="3" destOrd="0" presId="urn:microsoft.com/office/officeart/2018/2/layout/IconVerticalSolidList"/>
    <dgm:cxn modelId="{971F1771-370A-4B0B-ADD1-0F2A067331E4}" type="presParOf" srcId="{30594963-E8D8-4C5F-B557-A58D0A5F7D78}" destId="{DE03F775-DC86-4A08-86F5-1C9B97AF5429}" srcOrd="4" destOrd="0" presId="urn:microsoft.com/office/officeart/2018/2/layout/IconVerticalSolidList"/>
    <dgm:cxn modelId="{333EE2CF-AE33-4F97-9270-14C1D490CFC0}" type="presParOf" srcId="{FF9EEED5-4C5F-44B5-9E98-269C18B68294}" destId="{102E2B59-30D4-43A1-9CC3-7D0C52820FAE}" srcOrd="1" destOrd="0" presId="urn:microsoft.com/office/officeart/2018/2/layout/IconVerticalSolidList"/>
    <dgm:cxn modelId="{B96EE07D-C7F5-49D4-88C8-9B169107ACCF}" type="presParOf" srcId="{FF9EEED5-4C5F-44B5-9E98-269C18B68294}" destId="{8BAEE416-CA96-4BD1-B382-089A86C87FFB}" srcOrd="2" destOrd="0" presId="urn:microsoft.com/office/officeart/2018/2/layout/IconVerticalSolidList"/>
    <dgm:cxn modelId="{49233BEC-C0F1-43FE-944E-F495FF999CA7}" type="presParOf" srcId="{8BAEE416-CA96-4BD1-B382-089A86C87FFB}" destId="{C234A89A-51F2-462D-A669-CB7CFD28DA65}" srcOrd="0" destOrd="0" presId="urn:microsoft.com/office/officeart/2018/2/layout/IconVerticalSolidList"/>
    <dgm:cxn modelId="{FFF0CB34-846E-4261-9078-5DFC101A5B9A}" type="presParOf" srcId="{8BAEE416-CA96-4BD1-B382-089A86C87FFB}" destId="{A404C879-0FAE-414E-94DC-B92C4A85BE78}" srcOrd="1" destOrd="0" presId="urn:microsoft.com/office/officeart/2018/2/layout/IconVerticalSolidList"/>
    <dgm:cxn modelId="{DCFB510E-04A4-4662-88F2-EA81E39A2BB5}" type="presParOf" srcId="{8BAEE416-CA96-4BD1-B382-089A86C87FFB}" destId="{D8D3324E-81CF-469C-B9CB-F80E70B4C81A}" srcOrd="2" destOrd="0" presId="urn:microsoft.com/office/officeart/2018/2/layout/IconVerticalSolidList"/>
    <dgm:cxn modelId="{42406BD6-077B-48EA-B084-01CC35A6EC0E}" type="presParOf" srcId="{8BAEE416-CA96-4BD1-B382-089A86C87FFB}" destId="{69D3CEC1-2CC1-4158-B2A9-07F3B00BC936}" srcOrd="3" destOrd="0" presId="urn:microsoft.com/office/officeart/2018/2/layout/IconVerticalSolidList"/>
    <dgm:cxn modelId="{11482A95-3C61-4285-8CDB-5E5C8AA6B476}" type="presParOf" srcId="{FF9EEED5-4C5F-44B5-9E98-269C18B68294}" destId="{C4A2C8B5-39B5-4964-B315-1F5A599E1478}" srcOrd="3" destOrd="0" presId="urn:microsoft.com/office/officeart/2018/2/layout/IconVerticalSolidList"/>
    <dgm:cxn modelId="{A63BCB37-A284-4B75-A4D3-91489C533E36}" type="presParOf" srcId="{FF9EEED5-4C5F-44B5-9E98-269C18B68294}" destId="{D527D91D-0C53-4115-A232-D3CA54B94FB9}" srcOrd="4" destOrd="0" presId="urn:microsoft.com/office/officeart/2018/2/layout/IconVerticalSolidList"/>
    <dgm:cxn modelId="{1AFC00B2-B66E-49A4-BC95-8434C0C570C7}" type="presParOf" srcId="{D527D91D-0C53-4115-A232-D3CA54B94FB9}" destId="{9F8B3E72-14CF-4AA2-A270-96EB9CB54F57}" srcOrd="0" destOrd="0" presId="urn:microsoft.com/office/officeart/2018/2/layout/IconVerticalSolidList"/>
    <dgm:cxn modelId="{7C950A2F-5F81-42CF-B299-D35CC57D1E9E}" type="presParOf" srcId="{D527D91D-0C53-4115-A232-D3CA54B94FB9}" destId="{D74C0B17-32D3-474C-A7F4-8B08BCFF6406}" srcOrd="1" destOrd="0" presId="urn:microsoft.com/office/officeart/2018/2/layout/IconVerticalSolidList"/>
    <dgm:cxn modelId="{0C0310AC-4654-40D5-81C7-6A0B67EC1847}" type="presParOf" srcId="{D527D91D-0C53-4115-A232-D3CA54B94FB9}" destId="{85F85848-7315-4165-97A3-1530D2CCD391}" srcOrd="2" destOrd="0" presId="urn:microsoft.com/office/officeart/2018/2/layout/IconVerticalSolidList"/>
    <dgm:cxn modelId="{8E96C665-B1F4-499D-8F12-51E19BB3CC4D}" type="presParOf" srcId="{D527D91D-0C53-4115-A232-D3CA54B94FB9}" destId="{83F01CC6-CF5F-400B-9119-31D7DC4AF3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D3B1EA-EF92-42E9-96BE-336C751EE304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F02FFB-8E78-4AFE-998A-65FAB7EDFAB6}">
      <dgm:prSet/>
      <dgm:spPr/>
      <dgm:t>
        <a:bodyPr/>
        <a:lstStyle/>
        <a:p>
          <a:r>
            <a:rPr lang="en-US"/>
            <a:t>Student Demographics</a:t>
          </a:r>
        </a:p>
      </dgm:t>
    </dgm:pt>
    <dgm:pt modelId="{AB962335-6AC6-4F9F-B7E5-AAC53222CF27}" type="parTrans" cxnId="{0EF7C42D-D6BE-46C6-AAB0-884FFECC500F}">
      <dgm:prSet/>
      <dgm:spPr/>
      <dgm:t>
        <a:bodyPr/>
        <a:lstStyle/>
        <a:p>
          <a:endParaRPr lang="en-US"/>
        </a:p>
      </dgm:t>
    </dgm:pt>
    <dgm:pt modelId="{935DC1D2-3F69-4CA3-8ADF-B8CBD2F9ECD0}" type="sibTrans" cxnId="{0EF7C42D-D6BE-46C6-AAB0-884FFECC500F}">
      <dgm:prSet/>
      <dgm:spPr/>
      <dgm:t>
        <a:bodyPr/>
        <a:lstStyle/>
        <a:p>
          <a:endParaRPr lang="en-US"/>
        </a:p>
      </dgm:t>
    </dgm:pt>
    <dgm:pt modelId="{2B7073BE-83EF-4EC9-A721-2E8A240C2664}">
      <dgm:prSet/>
      <dgm:spPr/>
      <dgm:t>
        <a:bodyPr/>
        <a:lstStyle/>
        <a:p>
          <a:r>
            <a:rPr lang="en-US"/>
            <a:t>Student Characteristics</a:t>
          </a:r>
        </a:p>
      </dgm:t>
    </dgm:pt>
    <dgm:pt modelId="{7F91BAF5-36FC-4164-8924-B9A0FF8E8444}" type="parTrans" cxnId="{7AE219D4-F906-427B-A27D-1C44E68DD942}">
      <dgm:prSet/>
      <dgm:spPr/>
      <dgm:t>
        <a:bodyPr/>
        <a:lstStyle/>
        <a:p>
          <a:endParaRPr lang="en-US"/>
        </a:p>
      </dgm:t>
    </dgm:pt>
    <dgm:pt modelId="{3AC0E823-CA84-4EF4-A9A2-6ED3EA645317}" type="sibTrans" cxnId="{7AE219D4-F906-427B-A27D-1C44E68DD942}">
      <dgm:prSet/>
      <dgm:spPr/>
      <dgm:t>
        <a:bodyPr/>
        <a:lstStyle/>
        <a:p>
          <a:endParaRPr lang="en-US"/>
        </a:p>
      </dgm:t>
    </dgm:pt>
    <dgm:pt modelId="{F7EE6E59-A661-40E5-8124-D9939A0E0D67}">
      <dgm:prSet/>
      <dgm:spPr/>
      <dgm:t>
        <a:bodyPr/>
        <a:lstStyle/>
        <a:p>
          <a:r>
            <a:rPr lang="en-US" dirty="0"/>
            <a:t>Student Success Metrics</a:t>
          </a:r>
        </a:p>
      </dgm:t>
    </dgm:pt>
    <dgm:pt modelId="{712E75E9-6643-4FE7-9648-989DE003FD70}" type="parTrans" cxnId="{1B5E33BC-2EF1-4A99-9731-6031213485BB}">
      <dgm:prSet/>
      <dgm:spPr/>
      <dgm:t>
        <a:bodyPr/>
        <a:lstStyle/>
        <a:p>
          <a:endParaRPr lang="en-US"/>
        </a:p>
      </dgm:t>
    </dgm:pt>
    <dgm:pt modelId="{489932EB-8D84-4C2E-A8F0-CF85C40387BA}" type="sibTrans" cxnId="{1B5E33BC-2EF1-4A99-9731-6031213485BB}">
      <dgm:prSet/>
      <dgm:spPr/>
      <dgm:t>
        <a:bodyPr/>
        <a:lstStyle/>
        <a:p>
          <a:endParaRPr lang="en-US"/>
        </a:p>
      </dgm:t>
    </dgm:pt>
    <dgm:pt modelId="{DA621149-C7FC-49FA-BAF1-C578BA2F99FD}">
      <dgm:prSet/>
      <dgm:spPr/>
      <dgm:t>
        <a:bodyPr/>
        <a:lstStyle/>
        <a:p>
          <a:r>
            <a:rPr lang="en-US" dirty="0"/>
            <a:t>Sources: CCCCO Datamart; Launchboard</a:t>
          </a:r>
        </a:p>
      </dgm:t>
    </dgm:pt>
    <dgm:pt modelId="{849127C2-FAB0-4C2B-BCD7-2FAC8E87A8D2}" type="parTrans" cxnId="{6133E8B8-58B1-4D80-9335-D9C34AB7846B}">
      <dgm:prSet/>
      <dgm:spPr/>
    </dgm:pt>
    <dgm:pt modelId="{B9E643AA-B2FF-427F-8576-7731FECABDCC}" type="sibTrans" cxnId="{6133E8B8-58B1-4D80-9335-D9C34AB7846B}">
      <dgm:prSet/>
      <dgm:spPr/>
    </dgm:pt>
    <dgm:pt modelId="{363C1D83-F768-4693-8FE7-9228945BA467}" type="pres">
      <dgm:prSet presAssocID="{5BD3B1EA-EF92-42E9-96BE-336C751EE304}" presName="linear" presStyleCnt="0">
        <dgm:presLayoutVars>
          <dgm:dir/>
          <dgm:animLvl val="lvl"/>
          <dgm:resizeHandles val="exact"/>
        </dgm:presLayoutVars>
      </dgm:prSet>
      <dgm:spPr/>
    </dgm:pt>
    <dgm:pt modelId="{8AA6F3D5-7E30-41E4-B233-F3F969C3E148}" type="pres">
      <dgm:prSet presAssocID="{1AF02FFB-8E78-4AFE-998A-65FAB7EDFAB6}" presName="parentLin" presStyleCnt="0"/>
      <dgm:spPr/>
    </dgm:pt>
    <dgm:pt modelId="{2A2C872E-C932-489D-9513-7D3A407A8C6A}" type="pres">
      <dgm:prSet presAssocID="{1AF02FFB-8E78-4AFE-998A-65FAB7EDFAB6}" presName="parentLeftMargin" presStyleLbl="node1" presStyleIdx="0" presStyleCnt="4"/>
      <dgm:spPr/>
    </dgm:pt>
    <dgm:pt modelId="{9D22D775-29F3-4E45-9A2E-58D5F5F2B363}" type="pres">
      <dgm:prSet presAssocID="{1AF02FFB-8E78-4AFE-998A-65FAB7EDFAB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3F113A-67C1-48E1-BE29-CD38245B1050}" type="pres">
      <dgm:prSet presAssocID="{1AF02FFB-8E78-4AFE-998A-65FAB7EDFAB6}" presName="negativeSpace" presStyleCnt="0"/>
      <dgm:spPr/>
    </dgm:pt>
    <dgm:pt modelId="{D125F3FD-968C-4DA0-98DE-E95DBD84C04E}" type="pres">
      <dgm:prSet presAssocID="{1AF02FFB-8E78-4AFE-998A-65FAB7EDFAB6}" presName="childText" presStyleLbl="conFgAcc1" presStyleIdx="0" presStyleCnt="4">
        <dgm:presLayoutVars>
          <dgm:bulletEnabled val="1"/>
        </dgm:presLayoutVars>
      </dgm:prSet>
      <dgm:spPr/>
    </dgm:pt>
    <dgm:pt modelId="{3526D684-6409-491D-95A5-F44D64184411}" type="pres">
      <dgm:prSet presAssocID="{935DC1D2-3F69-4CA3-8ADF-B8CBD2F9ECD0}" presName="spaceBetweenRectangles" presStyleCnt="0"/>
      <dgm:spPr/>
    </dgm:pt>
    <dgm:pt modelId="{3513AD3E-02ED-47B3-BB52-46E7FC81ABEA}" type="pres">
      <dgm:prSet presAssocID="{2B7073BE-83EF-4EC9-A721-2E8A240C2664}" presName="parentLin" presStyleCnt="0"/>
      <dgm:spPr/>
    </dgm:pt>
    <dgm:pt modelId="{3132D45C-2D40-4912-A710-96D920A23BFA}" type="pres">
      <dgm:prSet presAssocID="{2B7073BE-83EF-4EC9-A721-2E8A240C2664}" presName="parentLeftMargin" presStyleLbl="node1" presStyleIdx="0" presStyleCnt="4"/>
      <dgm:spPr/>
    </dgm:pt>
    <dgm:pt modelId="{2D66EC71-8014-4A63-9759-E58ADAE13074}" type="pres">
      <dgm:prSet presAssocID="{2B7073BE-83EF-4EC9-A721-2E8A240C266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2BE5BE-39D0-4331-8882-11EB6296C75E}" type="pres">
      <dgm:prSet presAssocID="{2B7073BE-83EF-4EC9-A721-2E8A240C2664}" presName="negativeSpace" presStyleCnt="0"/>
      <dgm:spPr/>
    </dgm:pt>
    <dgm:pt modelId="{859A5C8B-CE7C-4A1A-A81C-A07D093872F9}" type="pres">
      <dgm:prSet presAssocID="{2B7073BE-83EF-4EC9-A721-2E8A240C2664}" presName="childText" presStyleLbl="conFgAcc1" presStyleIdx="1" presStyleCnt="4">
        <dgm:presLayoutVars>
          <dgm:bulletEnabled val="1"/>
        </dgm:presLayoutVars>
      </dgm:prSet>
      <dgm:spPr/>
    </dgm:pt>
    <dgm:pt modelId="{161581E2-BD34-4A25-BC19-D5014BE954FF}" type="pres">
      <dgm:prSet presAssocID="{3AC0E823-CA84-4EF4-A9A2-6ED3EA645317}" presName="spaceBetweenRectangles" presStyleCnt="0"/>
      <dgm:spPr/>
    </dgm:pt>
    <dgm:pt modelId="{D7E7C503-7680-4DF2-9B27-A73BEC8FE77A}" type="pres">
      <dgm:prSet presAssocID="{F7EE6E59-A661-40E5-8124-D9939A0E0D67}" presName="parentLin" presStyleCnt="0"/>
      <dgm:spPr/>
    </dgm:pt>
    <dgm:pt modelId="{FD3B2913-A451-48E0-A0CC-59595F43B2C8}" type="pres">
      <dgm:prSet presAssocID="{F7EE6E59-A661-40E5-8124-D9939A0E0D67}" presName="parentLeftMargin" presStyleLbl="node1" presStyleIdx="1" presStyleCnt="4"/>
      <dgm:spPr/>
    </dgm:pt>
    <dgm:pt modelId="{0C0F580D-9587-45C5-B9D7-98AAC76EC1EE}" type="pres">
      <dgm:prSet presAssocID="{F7EE6E59-A661-40E5-8124-D9939A0E0D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D7335D6-5AE9-4A29-85C7-1A7FA29CEB42}" type="pres">
      <dgm:prSet presAssocID="{F7EE6E59-A661-40E5-8124-D9939A0E0D67}" presName="negativeSpace" presStyleCnt="0"/>
      <dgm:spPr/>
    </dgm:pt>
    <dgm:pt modelId="{44C9B5FE-1877-4CE7-AE6D-B28DFCB85AA6}" type="pres">
      <dgm:prSet presAssocID="{F7EE6E59-A661-40E5-8124-D9939A0E0D67}" presName="childText" presStyleLbl="conFgAcc1" presStyleIdx="2" presStyleCnt="4">
        <dgm:presLayoutVars>
          <dgm:bulletEnabled val="1"/>
        </dgm:presLayoutVars>
      </dgm:prSet>
      <dgm:spPr/>
    </dgm:pt>
    <dgm:pt modelId="{AF95FCCC-1AD5-4897-98B5-D30CF925ACCF}" type="pres">
      <dgm:prSet presAssocID="{489932EB-8D84-4C2E-A8F0-CF85C40387BA}" presName="spaceBetweenRectangles" presStyleCnt="0"/>
      <dgm:spPr/>
    </dgm:pt>
    <dgm:pt modelId="{6922D2D5-0922-43A1-B8F6-FBFA0DF7D43D}" type="pres">
      <dgm:prSet presAssocID="{DA621149-C7FC-49FA-BAF1-C578BA2F99FD}" presName="parentLin" presStyleCnt="0"/>
      <dgm:spPr/>
    </dgm:pt>
    <dgm:pt modelId="{CBCF5E18-8E94-4C38-81F5-6A44CD405325}" type="pres">
      <dgm:prSet presAssocID="{DA621149-C7FC-49FA-BAF1-C578BA2F99FD}" presName="parentLeftMargin" presStyleLbl="node1" presStyleIdx="2" presStyleCnt="4"/>
      <dgm:spPr/>
    </dgm:pt>
    <dgm:pt modelId="{608154A2-67C7-4197-8A49-510B51BF8CEC}" type="pres">
      <dgm:prSet presAssocID="{DA621149-C7FC-49FA-BAF1-C578BA2F99F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D7829CC-C928-4408-9037-3636716AB42E}" type="pres">
      <dgm:prSet presAssocID="{DA621149-C7FC-49FA-BAF1-C578BA2F99FD}" presName="negativeSpace" presStyleCnt="0"/>
      <dgm:spPr/>
    </dgm:pt>
    <dgm:pt modelId="{E7649696-FEFE-497E-BD50-EFD5227099DF}" type="pres">
      <dgm:prSet presAssocID="{DA621149-C7FC-49FA-BAF1-C578BA2F99F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BA52B0B-001B-4AAB-8BE3-31CAA0E42FE4}" type="presOf" srcId="{2B7073BE-83EF-4EC9-A721-2E8A240C2664}" destId="{3132D45C-2D40-4912-A710-96D920A23BFA}" srcOrd="0" destOrd="0" presId="urn:microsoft.com/office/officeart/2005/8/layout/list1"/>
    <dgm:cxn modelId="{CE20F92B-DEB2-4E72-92EB-805E9EFEEF38}" type="presOf" srcId="{1AF02FFB-8E78-4AFE-998A-65FAB7EDFAB6}" destId="{9D22D775-29F3-4E45-9A2E-58D5F5F2B363}" srcOrd="1" destOrd="0" presId="urn:microsoft.com/office/officeart/2005/8/layout/list1"/>
    <dgm:cxn modelId="{0EF7C42D-D6BE-46C6-AAB0-884FFECC500F}" srcId="{5BD3B1EA-EF92-42E9-96BE-336C751EE304}" destId="{1AF02FFB-8E78-4AFE-998A-65FAB7EDFAB6}" srcOrd="0" destOrd="0" parTransId="{AB962335-6AC6-4F9F-B7E5-AAC53222CF27}" sibTransId="{935DC1D2-3F69-4CA3-8ADF-B8CBD2F9ECD0}"/>
    <dgm:cxn modelId="{6D5A9D35-2AE3-4D7F-B394-ED8046277064}" type="presOf" srcId="{5BD3B1EA-EF92-42E9-96BE-336C751EE304}" destId="{363C1D83-F768-4693-8FE7-9228945BA467}" srcOrd="0" destOrd="0" presId="urn:microsoft.com/office/officeart/2005/8/layout/list1"/>
    <dgm:cxn modelId="{0EE21D40-8A9A-48D9-B26E-ABFE89782B25}" type="presOf" srcId="{2B7073BE-83EF-4EC9-A721-2E8A240C2664}" destId="{2D66EC71-8014-4A63-9759-E58ADAE13074}" srcOrd="1" destOrd="0" presId="urn:microsoft.com/office/officeart/2005/8/layout/list1"/>
    <dgm:cxn modelId="{4BC2FC4E-DAC8-407E-855A-0F8B116A381F}" type="presOf" srcId="{DA621149-C7FC-49FA-BAF1-C578BA2F99FD}" destId="{CBCF5E18-8E94-4C38-81F5-6A44CD405325}" srcOrd="0" destOrd="0" presId="urn:microsoft.com/office/officeart/2005/8/layout/list1"/>
    <dgm:cxn modelId="{1E16C779-FF34-47FF-998D-91454A509FB8}" type="presOf" srcId="{F7EE6E59-A661-40E5-8124-D9939A0E0D67}" destId="{FD3B2913-A451-48E0-A0CC-59595F43B2C8}" srcOrd="0" destOrd="0" presId="urn:microsoft.com/office/officeart/2005/8/layout/list1"/>
    <dgm:cxn modelId="{3CE6CE86-3DBF-4D17-8AAC-2F5ECBA6994A}" type="presOf" srcId="{1AF02FFB-8E78-4AFE-998A-65FAB7EDFAB6}" destId="{2A2C872E-C932-489D-9513-7D3A407A8C6A}" srcOrd="0" destOrd="0" presId="urn:microsoft.com/office/officeart/2005/8/layout/list1"/>
    <dgm:cxn modelId="{6133E8B8-58B1-4D80-9335-D9C34AB7846B}" srcId="{5BD3B1EA-EF92-42E9-96BE-336C751EE304}" destId="{DA621149-C7FC-49FA-BAF1-C578BA2F99FD}" srcOrd="3" destOrd="0" parTransId="{849127C2-FAB0-4C2B-BCD7-2FAC8E87A8D2}" sibTransId="{B9E643AA-B2FF-427F-8576-7731FECABDCC}"/>
    <dgm:cxn modelId="{1B5E33BC-2EF1-4A99-9731-6031213485BB}" srcId="{5BD3B1EA-EF92-42E9-96BE-336C751EE304}" destId="{F7EE6E59-A661-40E5-8124-D9939A0E0D67}" srcOrd="2" destOrd="0" parTransId="{712E75E9-6643-4FE7-9648-989DE003FD70}" sibTransId="{489932EB-8D84-4C2E-A8F0-CF85C40387BA}"/>
    <dgm:cxn modelId="{7AE219D4-F906-427B-A27D-1C44E68DD942}" srcId="{5BD3B1EA-EF92-42E9-96BE-336C751EE304}" destId="{2B7073BE-83EF-4EC9-A721-2E8A240C2664}" srcOrd="1" destOrd="0" parTransId="{7F91BAF5-36FC-4164-8924-B9A0FF8E8444}" sibTransId="{3AC0E823-CA84-4EF4-A9A2-6ED3EA645317}"/>
    <dgm:cxn modelId="{E098EDD5-CA6B-45BA-AD94-8EB75A2593EE}" type="presOf" srcId="{DA621149-C7FC-49FA-BAF1-C578BA2F99FD}" destId="{608154A2-67C7-4197-8A49-510B51BF8CEC}" srcOrd="1" destOrd="0" presId="urn:microsoft.com/office/officeart/2005/8/layout/list1"/>
    <dgm:cxn modelId="{42B6C7ED-9CBD-421C-8CF2-A44D50EEF620}" type="presOf" srcId="{F7EE6E59-A661-40E5-8124-D9939A0E0D67}" destId="{0C0F580D-9587-45C5-B9D7-98AAC76EC1EE}" srcOrd="1" destOrd="0" presId="urn:microsoft.com/office/officeart/2005/8/layout/list1"/>
    <dgm:cxn modelId="{108BDCDD-C6C9-4E77-8537-E78A187BA0E0}" type="presParOf" srcId="{363C1D83-F768-4693-8FE7-9228945BA467}" destId="{8AA6F3D5-7E30-41E4-B233-F3F969C3E148}" srcOrd="0" destOrd="0" presId="urn:microsoft.com/office/officeart/2005/8/layout/list1"/>
    <dgm:cxn modelId="{578C3F9D-9AE4-44CA-91CD-52E7FB9247B8}" type="presParOf" srcId="{8AA6F3D5-7E30-41E4-B233-F3F969C3E148}" destId="{2A2C872E-C932-489D-9513-7D3A407A8C6A}" srcOrd="0" destOrd="0" presId="urn:microsoft.com/office/officeart/2005/8/layout/list1"/>
    <dgm:cxn modelId="{476DFC4C-E4BB-4BD9-98B9-876B06966817}" type="presParOf" srcId="{8AA6F3D5-7E30-41E4-B233-F3F969C3E148}" destId="{9D22D775-29F3-4E45-9A2E-58D5F5F2B363}" srcOrd="1" destOrd="0" presId="urn:microsoft.com/office/officeart/2005/8/layout/list1"/>
    <dgm:cxn modelId="{2350D48B-194B-404D-9F3E-C6DF328F8BC8}" type="presParOf" srcId="{363C1D83-F768-4693-8FE7-9228945BA467}" destId="{2C3F113A-67C1-48E1-BE29-CD38245B1050}" srcOrd="1" destOrd="0" presId="urn:microsoft.com/office/officeart/2005/8/layout/list1"/>
    <dgm:cxn modelId="{1E1A3878-9746-45F0-BBD6-DAF89E1C10B4}" type="presParOf" srcId="{363C1D83-F768-4693-8FE7-9228945BA467}" destId="{D125F3FD-968C-4DA0-98DE-E95DBD84C04E}" srcOrd="2" destOrd="0" presId="urn:microsoft.com/office/officeart/2005/8/layout/list1"/>
    <dgm:cxn modelId="{86F7136C-56E6-41D7-A3D6-7B07564F8235}" type="presParOf" srcId="{363C1D83-F768-4693-8FE7-9228945BA467}" destId="{3526D684-6409-491D-95A5-F44D64184411}" srcOrd="3" destOrd="0" presId="urn:microsoft.com/office/officeart/2005/8/layout/list1"/>
    <dgm:cxn modelId="{06CBC615-F817-4D19-9785-3E1F13A0B45C}" type="presParOf" srcId="{363C1D83-F768-4693-8FE7-9228945BA467}" destId="{3513AD3E-02ED-47B3-BB52-46E7FC81ABEA}" srcOrd="4" destOrd="0" presId="urn:microsoft.com/office/officeart/2005/8/layout/list1"/>
    <dgm:cxn modelId="{45B437DE-9920-41ED-88FF-F6956DBE668F}" type="presParOf" srcId="{3513AD3E-02ED-47B3-BB52-46E7FC81ABEA}" destId="{3132D45C-2D40-4912-A710-96D920A23BFA}" srcOrd="0" destOrd="0" presId="urn:microsoft.com/office/officeart/2005/8/layout/list1"/>
    <dgm:cxn modelId="{2BEC9D04-8419-4FD8-B118-79C186A42E5D}" type="presParOf" srcId="{3513AD3E-02ED-47B3-BB52-46E7FC81ABEA}" destId="{2D66EC71-8014-4A63-9759-E58ADAE13074}" srcOrd="1" destOrd="0" presId="urn:microsoft.com/office/officeart/2005/8/layout/list1"/>
    <dgm:cxn modelId="{B3DDE8D7-AAAE-4ED6-90B6-BD0CA4835504}" type="presParOf" srcId="{363C1D83-F768-4693-8FE7-9228945BA467}" destId="{2B2BE5BE-39D0-4331-8882-11EB6296C75E}" srcOrd="5" destOrd="0" presId="urn:microsoft.com/office/officeart/2005/8/layout/list1"/>
    <dgm:cxn modelId="{4BC66D8A-EBAD-4349-8624-AC658B8A8901}" type="presParOf" srcId="{363C1D83-F768-4693-8FE7-9228945BA467}" destId="{859A5C8B-CE7C-4A1A-A81C-A07D093872F9}" srcOrd="6" destOrd="0" presId="urn:microsoft.com/office/officeart/2005/8/layout/list1"/>
    <dgm:cxn modelId="{E4A128E0-A1C9-4057-8F3D-7AD771339487}" type="presParOf" srcId="{363C1D83-F768-4693-8FE7-9228945BA467}" destId="{161581E2-BD34-4A25-BC19-D5014BE954FF}" srcOrd="7" destOrd="0" presId="urn:microsoft.com/office/officeart/2005/8/layout/list1"/>
    <dgm:cxn modelId="{2E016FBB-3E5B-4635-BFD3-C1C592896C1C}" type="presParOf" srcId="{363C1D83-F768-4693-8FE7-9228945BA467}" destId="{D7E7C503-7680-4DF2-9B27-A73BEC8FE77A}" srcOrd="8" destOrd="0" presId="urn:microsoft.com/office/officeart/2005/8/layout/list1"/>
    <dgm:cxn modelId="{2B49CB8F-21CF-4DA2-A1E4-8D6EFEA886F2}" type="presParOf" srcId="{D7E7C503-7680-4DF2-9B27-A73BEC8FE77A}" destId="{FD3B2913-A451-48E0-A0CC-59595F43B2C8}" srcOrd="0" destOrd="0" presId="urn:microsoft.com/office/officeart/2005/8/layout/list1"/>
    <dgm:cxn modelId="{CEE6A6B8-A780-4667-B414-6C876B3F7353}" type="presParOf" srcId="{D7E7C503-7680-4DF2-9B27-A73BEC8FE77A}" destId="{0C0F580D-9587-45C5-B9D7-98AAC76EC1EE}" srcOrd="1" destOrd="0" presId="urn:microsoft.com/office/officeart/2005/8/layout/list1"/>
    <dgm:cxn modelId="{83085FA5-94C4-4EA8-BB1C-EF05EFC8001A}" type="presParOf" srcId="{363C1D83-F768-4693-8FE7-9228945BA467}" destId="{9D7335D6-5AE9-4A29-85C7-1A7FA29CEB42}" srcOrd="9" destOrd="0" presId="urn:microsoft.com/office/officeart/2005/8/layout/list1"/>
    <dgm:cxn modelId="{EC7BD6B4-5388-4667-A216-48454B33F926}" type="presParOf" srcId="{363C1D83-F768-4693-8FE7-9228945BA467}" destId="{44C9B5FE-1877-4CE7-AE6D-B28DFCB85AA6}" srcOrd="10" destOrd="0" presId="urn:microsoft.com/office/officeart/2005/8/layout/list1"/>
    <dgm:cxn modelId="{6F93E7D7-6096-4F6D-8FE0-59E8CB41B581}" type="presParOf" srcId="{363C1D83-F768-4693-8FE7-9228945BA467}" destId="{AF95FCCC-1AD5-4897-98B5-D30CF925ACCF}" srcOrd="11" destOrd="0" presId="urn:microsoft.com/office/officeart/2005/8/layout/list1"/>
    <dgm:cxn modelId="{E87F5595-13FB-4DC1-B341-A32EDC624E98}" type="presParOf" srcId="{363C1D83-F768-4693-8FE7-9228945BA467}" destId="{6922D2D5-0922-43A1-B8F6-FBFA0DF7D43D}" srcOrd="12" destOrd="0" presId="urn:microsoft.com/office/officeart/2005/8/layout/list1"/>
    <dgm:cxn modelId="{E36B8EDC-7C27-4AA0-A91B-D645E378FA51}" type="presParOf" srcId="{6922D2D5-0922-43A1-B8F6-FBFA0DF7D43D}" destId="{CBCF5E18-8E94-4C38-81F5-6A44CD405325}" srcOrd="0" destOrd="0" presId="urn:microsoft.com/office/officeart/2005/8/layout/list1"/>
    <dgm:cxn modelId="{E6643B1B-CCC9-44D1-B5D8-EA92464FCAD7}" type="presParOf" srcId="{6922D2D5-0922-43A1-B8F6-FBFA0DF7D43D}" destId="{608154A2-67C7-4197-8A49-510B51BF8CEC}" srcOrd="1" destOrd="0" presId="urn:microsoft.com/office/officeart/2005/8/layout/list1"/>
    <dgm:cxn modelId="{2C803A74-3BFA-48D3-A2EB-5660962753DF}" type="presParOf" srcId="{363C1D83-F768-4693-8FE7-9228945BA467}" destId="{9D7829CC-C928-4408-9037-3636716AB42E}" srcOrd="13" destOrd="0" presId="urn:microsoft.com/office/officeart/2005/8/layout/list1"/>
    <dgm:cxn modelId="{E525E5D2-C9A4-43C6-A5C1-C07B228779D2}" type="presParOf" srcId="{363C1D83-F768-4693-8FE7-9228945BA467}" destId="{E7649696-FEFE-497E-BD50-EFD5227099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81E6673-2D21-4BC8-8167-9A5245B3CF0F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6C0BBE-0AA4-4065-9C01-965DB7ADA968}">
      <dgm:prSet/>
      <dgm:spPr/>
      <dgm:t>
        <a:bodyPr/>
        <a:lstStyle/>
        <a:p>
          <a:pPr>
            <a:defRPr b="1"/>
          </a:pPr>
          <a:r>
            <a:rPr lang="en-US"/>
            <a:t>8 Feb. 2022</a:t>
          </a:r>
        </a:p>
      </dgm:t>
    </dgm:pt>
    <dgm:pt modelId="{D88E7823-24B5-44A5-B97C-4D1BB3E22AFA}" type="parTrans" cxnId="{7D745F4D-C4CC-4D1E-8B93-0FD229247B9E}">
      <dgm:prSet/>
      <dgm:spPr/>
      <dgm:t>
        <a:bodyPr/>
        <a:lstStyle/>
        <a:p>
          <a:endParaRPr lang="en-US"/>
        </a:p>
      </dgm:t>
    </dgm:pt>
    <dgm:pt modelId="{D12416A7-C936-48C0-A4AD-943D79329506}" type="sibTrans" cxnId="{7D745F4D-C4CC-4D1E-8B93-0FD229247B9E}">
      <dgm:prSet/>
      <dgm:spPr/>
      <dgm:t>
        <a:bodyPr/>
        <a:lstStyle/>
        <a:p>
          <a:endParaRPr lang="en-US"/>
        </a:p>
      </dgm:t>
    </dgm:pt>
    <dgm:pt modelId="{31C89BDA-C01A-49B2-B4C9-4A3B4C1773EB}">
      <dgm:prSet/>
      <dgm:spPr/>
      <dgm:t>
        <a:bodyPr/>
        <a:lstStyle/>
        <a:p>
          <a:r>
            <a:rPr lang="en-US"/>
            <a:t>Associated Students of Woodland Community College – February 8, 2022 [8 participants]</a:t>
          </a:r>
        </a:p>
      </dgm:t>
    </dgm:pt>
    <dgm:pt modelId="{A6974ED1-E709-4125-98EC-465C6CC513DF}" type="parTrans" cxnId="{A7834C96-CB6D-4A0C-893E-2199B4094D04}">
      <dgm:prSet/>
      <dgm:spPr/>
      <dgm:t>
        <a:bodyPr/>
        <a:lstStyle/>
        <a:p>
          <a:endParaRPr lang="en-US"/>
        </a:p>
      </dgm:t>
    </dgm:pt>
    <dgm:pt modelId="{CE7EA356-D92D-427E-A541-11682C5386DE}" type="sibTrans" cxnId="{A7834C96-CB6D-4A0C-893E-2199B4094D04}">
      <dgm:prSet/>
      <dgm:spPr/>
      <dgm:t>
        <a:bodyPr/>
        <a:lstStyle/>
        <a:p>
          <a:endParaRPr lang="en-US"/>
        </a:p>
      </dgm:t>
    </dgm:pt>
    <dgm:pt modelId="{444DBF6E-28D6-489A-B739-0DE6633347DF}">
      <dgm:prSet/>
      <dgm:spPr/>
      <dgm:t>
        <a:bodyPr/>
        <a:lstStyle/>
        <a:p>
          <a:pPr>
            <a:defRPr b="1"/>
          </a:pPr>
          <a:r>
            <a:rPr lang="en-US"/>
            <a:t>16 Feb. 2022</a:t>
          </a:r>
        </a:p>
      </dgm:t>
    </dgm:pt>
    <dgm:pt modelId="{4A123AA0-CC31-41D7-B6F2-CE40900315AF}" type="parTrans" cxnId="{A4E157F5-B270-40E5-84F2-E866A2D3D218}">
      <dgm:prSet/>
      <dgm:spPr/>
      <dgm:t>
        <a:bodyPr/>
        <a:lstStyle/>
        <a:p>
          <a:endParaRPr lang="en-US"/>
        </a:p>
      </dgm:t>
    </dgm:pt>
    <dgm:pt modelId="{644BF509-775D-4CA1-94AE-BC6078E759BC}" type="sibTrans" cxnId="{A4E157F5-B270-40E5-84F2-E866A2D3D218}">
      <dgm:prSet/>
      <dgm:spPr/>
      <dgm:t>
        <a:bodyPr/>
        <a:lstStyle/>
        <a:p>
          <a:endParaRPr lang="en-US"/>
        </a:p>
      </dgm:t>
    </dgm:pt>
    <dgm:pt modelId="{82154F36-F4D3-401C-B068-7E66AE29C515}">
      <dgm:prSet/>
      <dgm:spPr/>
      <dgm:t>
        <a:bodyPr/>
        <a:lstStyle/>
        <a:p>
          <a:r>
            <a:rPr lang="en-US"/>
            <a:t>EOPS/CARE/CalWorks  (Lake County Campus)  - February 16, 2022 [10 participants]</a:t>
          </a:r>
        </a:p>
      </dgm:t>
    </dgm:pt>
    <dgm:pt modelId="{52481D75-C5F1-438A-BC94-69BA9F1833ED}" type="parTrans" cxnId="{0A19B10A-293D-4549-83E3-96DCDDFEFE7B}">
      <dgm:prSet/>
      <dgm:spPr/>
      <dgm:t>
        <a:bodyPr/>
        <a:lstStyle/>
        <a:p>
          <a:endParaRPr lang="en-US"/>
        </a:p>
      </dgm:t>
    </dgm:pt>
    <dgm:pt modelId="{76A497AB-90D3-4465-9F0D-77F6EA69311E}" type="sibTrans" cxnId="{0A19B10A-293D-4549-83E3-96DCDDFEFE7B}">
      <dgm:prSet/>
      <dgm:spPr/>
      <dgm:t>
        <a:bodyPr/>
        <a:lstStyle/>
        <a:p>
          <a:endParaRPr lang="en-US"/>
        </a:p>
      </dgm:t>
    </dgm:pt>
    <dgm:pt modelId="{7B3AAE81-C6F4-417F-851E-C91386EAB6C8}">
      <dgm:prSet/>
      <dgm:spPr/>
      <dgm:t>
        <a:bodyPr/>
        <a:lstStyle/>
        <a:p>
          <a:pPr>
            <a:defRPr b="1"/>
          </a:pPr>
          <a:r>
            <a:rPr lang="en-US"/>
            <a:t>17 Feb. 2022</a:t>
          </a:r>
        </a:p>
      </dgm:t>
    </dgm:pt>
    <dgm:pt modelId="{5062DC2E-0B42-4ADA-892A-8861A4254D82}" type="parTrans" cxnId="{D3130565-D9E3-49AB-9A00-40DA55497E11}">
      <dgm:prSet/>
      <dgm:spPr/>
      <dgm:t>
        <a:bodyPr/>
        <a:lstStyle/>
        <a:p>
          <a:endParaRPr lang="en-US"/>
        </a:p>
      </dgm:t>
    </dgm:pt>
    <dgm:pt modelId="{49834CBA-7D52-4860-82AE-DB62A8EE90D6}" type="sibTrans" cxnId="{D3130565-D9E3-49AB-9A00-40DA55497E11}">
      <dgm:prSet/>
      <dgm:spPr/>
      <dgm:t>
        <a:bodyPr/>
        <a:lstStyle/>
        <a:p>
          <a:endParaRPr lang="en-US"/>
        </a:p>
      </dgm:t>
    </dgm:pt>
    <dgm:pt modelId="{A3773C50-4E72-4CE6-8801-5B2CF00E99D3}">
      <dgm:prSet/>
      <dgm:spPr/>
      <dgm:t>
        <a:bodyPr/>
        <a:lstStyle/>
        <a:p>
          <a:r>
            <a:rPr lang="en-US"/>
            <a:t>Middle College High School Students (Lake County Campus) - February 17, 2022 [8 participants]</a:t>
          </a:r>
        </a:p>
      </dgm:t>
    </dgm:pt>
    <dgm:pt modelId="{079224F7-9BB4-4D1D-B720-FDCFB4B9AB11}" type="parTrans" cxnId="{DBB33490-0CDB-4C88-9791-6A6906C1F31F}">
      <dgm:prSet/>
      <dgm:spPr/>
      <dgm:t>
        <a:bodyPr/>
        <a:lstStyle/>
        <a:p>
          <a:endParaRPr lang="en-US"/>
        </a:p>
      </dgm:t>
    </dgm:pt>
    <dgm:pt modelId="{DFDE2A03-947B-40F9-B9F2-7E6398554875}" type="sibTrans" cxnId="{DBB33490-0CDB-4C88-9791-6A6906C1F31F}">
      <dgm:prSet/>
      <dgm:spPr/>
      <dgm:t>
        <a:bodyPr/>
        <a:lstStyle/>
        <a:p>
          <a:endParaRPr lang="en-US"/>
        </a:p>
      </dgm:t>
    </dgm:pt>
    <dgm:pt modelId="{3256B0D0-ECE9-4CDF-9C63-8780B1E41FCC}">
      <dgm:prSet/>
      <dgm:spPr/>
      <dgm:t>
        <a:bodyPr/>
        <a:lstStyle/>
        <a:p>
          <a:pPr>
            <a:defRPr b="1"/>
          </a:pPr>
          <a:r>
            <a:rPr lang="en-US"/>
            <a:t>17 Feb. 2022</a:t>
          </a:r>
        </a:p>
      </dgm:t>
    </dgm:pt>
    <dgm:pt modelId="{E15A8C6A-2CDC-4070-80C5-C94C7EF99845}" type="parTrans" cxnId="{D275C9A0-CF5C-455B-A96D-025298C44C0E}">
      <dgm:prSet/>
      <dgm:spPr/>
      <dgm:t>
        <a:bodyPr/>
        <a:lstStyle/>
        <a:p>
          <a:endParaRPr lang="en-US"/>
        </a:p>
      </dgm:t>
    </dgm:pt>
    <dgm:pt modelId="{3E9E2965-2E9C-463C-AE42-FA5B0805ACFA}" type="sibTrans" cxnId="{D275C9A0-CF5C-455B-A96D-025298C44C0E}">
      <dgm:prSet/>
      <dgm:spPr/>
      <dgm:t>
        <a:bodyPr/>
        <a:lstStyle/>
        <a:p>
          <a:endParaRPr lang="en-US"/>
        </a:p>
      </dgm:t>
    </dgm:pt>
    <dgm:pt modelId="{AA21BE41-1DD0-4163-9520-214B34154CD1}">
      <dgm:prSet/>
      <dgm:spPr/>
      <dgm:t>
        <a:bodyPr/>
        <a:lstStyle/>
        <a:p>
          <a:r>
            <a:rPr lang="en-US"/>
            <a:t>Lower Lake High School Students - February 17, 2022 [8 participants]</a:t>
          </a:r>
        </a:p>
      </dgm:t>
    </dgm:pt>
    <dgm:pt modelId="{73D86435-B282-4CF3-8BD8-52CBA1B20DE5}" type="parTrans" cxnId="{FD5D6A7F-D314-4335-AE57-B2C8C76EBAEE}">
      <dgm:prSet/>
      <dgm:spPr/>
      <dgm:t>
        <a:bodyPr/>
        <a:lstStyle/>
        <a:p>
          <a:endParaRPr lang="en-US"/>
        </a:p>
      </dgm:t>
    </dgm:pt>
    <dgm:pt modelId="{625E6BD0-3428-4243-8771-304EE01488A6}" type="sibTrans" cxnId="{FD5D6A7F-D314-4335-AE57-B2C8C76EBAEE}">
      <dgm:prSet/>
      <dgm:spPr/>
      <dgm:t>
        <a:bodyPr/>
        <a:lstStyle/>
        <a:p>
          <a:endParaRPr lang="en-US"/>
        </a:p>
      </dgm:t>
    </dgm:pt>
    <dgm:pt modelId="{B7E49AF1-DCCC-456E-B8D5-4DB02E4F4C59}">
      <dgm:prSet/>
      <dgm:spPr/>
      <dgm:t>
        <a:bodyPr/>
        <a:lstStyle/>
        <a:p>
          <a:pPr>
            <a:defRPr b="1"/>
          </a:pPr>
          <a:r>
            <a:rPr lang="en-US"/>
            <a:t>28 Feb.</a:t>
          </a:r>
        </a:p>
      </dgm:t>
    </dgm:pt>
    <dgm:pt modelId="{07F537E5-BDC5-44ED-AE27-C9F5E85D5B31}" type="parTrans" cxnId="{1CF93F43-8554-489D-A224-DB458F7CA5BA}">
      <dgm:prSet/>
      <dgm:spPr/>
      <dgm:t>
        <a:bodyPr/>
        <a:lstStyle/>
        <a:p>
          <a:endParaRPr lang="en-US"/>
        </a:p>
      </dgm:t>
    </dgm:pt>
    <dgm:pt modelId="{B40681ED-E31D-4CA1-801C-4CE69CB8CE57}" type="sibTrans" cxnId="{1CF93F43-8554-489D-A224-DB458F7CA5BA}">
      <dgm:prSet/>
      <dgm:spPr/>
      <dgm:t>
        <a:bodyPr/>
        <a:lstStyle/>
        <a:p>
          <a:endParaRPr lang="en-US"/>
        </a:p>
      </dgm:t>
    </dgm:pt>
    <dgm:pt modelId="{ED130297-C97B-47C0-A034-5790930E2EDB}">
      <dgm:prSet/>
      <dgm:spPr/>
      <dgm:t>
        <a:bodyPr/>
        <a:lstStyle/>
        <a:p>
          <a:r>
            <a:rPr lang="en-US"/>
            <a:t>Additional Equity Focus Groups – coming February 28th</a:t>
          </a:r>
        </a:p>
      </dgm:t>
    </dgm:pt>
    <dgm:pt modelId="{DB4C01AC-B587-4368-8016-5238FAB7CE1B}" type="parTrans" cxnId="{AD021FF6-8EBD-4BDF-B5FD-505BFD07BFE5}">
      <dgm:prSet/>
      <dgm:spPr/>
      <dgm:t>
        <a:bodyPr/>
        <a:lstStyle/>
        <a:p>
          <a:endParaRPr lang="en-US"/>
        </a:p>
      </dgm:t>
    </dgm:pt>
    <dgm:pt modelId="{A92789A2-DBE4-44CF-B7B8-362FA7FEC7D2}" type="sibTrans" cxnId="{AD021FF6-8EBD-4BDF-B5FD-505BFD07BFE5}">
      <dgm:prSet/>
      <dgm:spPr/>
      <dgm:t>
        <a:bodyPr/>
        <a:lstStyle/>
        <a:p>
          <a:endParaRPr lang="en-US"/>
        </a:p>
      </dgm:t>
    </dgm:pt>
    <dgm:pt modelId="{97A15525-9F30-4E6E-BD35-7999BDCFC747}" type="pres">
      <dgm:prSet presAssocID="{081E6673-2D21-4BC8-8167-9A5245B3CF0F}" presName="root" presStyleCnt="0">
        <dgm:presLayoutVars>
          <dgm:chMax/>
          <dgm:chPref/>
          <dgm:animLvl val="lvl"/>
        </dgm:presLayoutVars>
      </dgm:prSet>
      <dgm:spPr/>
    </dgm:pt>
    <dgm:pt modelId="{97D322B0-8F7F-49FC-9C3D-630054A4A733}" type="pres">
      <dgm:prSet presAssocID="{081E6673-2D21-4BC8-8167-9A5245B3CF0F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11D622BE-218A-4EB9-A789-1B5993377B8F}" type="pres">
      <dgm:prSet presAssocID="{081E6673-2D21-4BC8-8167-9A5245B3CF0F}" presName="nodes" presStyleCnt="0">
        <dgm:presLayoutVars>
          <dgm:chMax/>
          <dgm:chPref/>
          <dgm:animLvl val="lvl"/>
        </dgm:presLayoutVars>
      </dgm:prSet>
      <dgm:spPr/>
    </dgm:pt>
    <dgm:pt modelId="{21FFE156-0455-43A5-8978-9EC33ABEDAA9}" type="pres">
      <dgm:prSet presAssocID="{536C0BBE-0AA4-4065-9C01-965DB7ADA968}" presName="composite" presStyleCnt="0"/>
      <dgm:spPr/>
    </dgm:pt>
    <dgm:pt modelId="{33E7A263-2228-4324-840E-D80987F7A787}" type="pres">
      <dgm:prSet presAssocID="{536C0BBE-0AA4-4065-9C01-965DB7ADA968}" presName="ConnectorPoint" presStyleLbl="ln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61C9F2A-C67C-4EB0-BA37-FD78B29C7EA7}" type="pres">
      <dgm:prSet presAssocID="{536C0BBE-0AA4-4065-9C01-965DB7ADA968}" presName="DropPinPlaceHolder" presStyleCnt="0"/>
      <dgm:spPr/>
    </dgm:pt>
    <dgm:pt modelId="{E214AA03-49A3-4B5B-A606-0BCEA2D3BE8D}" type="pres">
      <dgm:prSet presAssocID="{536C0BBE-0AA4-4065-9C01-965DB7ADA968}" presName="DropPin" presStyleLbl="alignNode1" presStyleIdx="0" presStyleCnt="5"/>
      <dgm:spPr/>
    </dgm:pt>
    <dgm:pt modelId="{8B7FE6C9-7692-4225-A6AE-8DA840298F7A}" type="pres">
      <dgm:prSet presAssocID="{536C0BBE-0AA4-4065-9C01-965DB7ADA968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CE67177-505B-4B2C-8BD8-F6CBB81E56F0}" type="pres">
      <dgm:prSet presAssocID="{536C0BBE-0AA4-4065-9C01-965DB7ADA968}" presName="L2TextContainer" presStyleLbl="revTx" presStyleIdx="0" presStyleCnt="10">
        <dgm:presLayoutVars>
          <dgm:bulletEnabled val="1"/>
        </dgm:presLayoutVars>
      </dgm:prSet>
      <dgm:spPr/>
    </dgm:pt>
    <dgm:pt modelId="{F849EAE5-ED7D-4C2E-B31B-950DFE324A3F}" type="pres">
      <dgm:prSet presAssocID="{536C0BBE-0AA4-4065-9C01-965DB7ADA96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14388086-303B-438E-96EB-AE91C5B5E2E6}" type="pres">
      <dgm:prSet presAssocID="{536C0BBE-0AA4-4065-9C01-965DB7ADA968}" presName="ConnectLine" presStyleLbl="sibTrans1D1" presStyleIdx="0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70DCEB4-B49A-406C-AA9C-70332D936331}" type="pres">
      <dgm:prSet presAssocID="{536C0BBE-0AA4-4065-9C01-965DB7ADA968}" presName="EmptyPlaceHolder" presStyleCnt="0"/>
      <dgm:spPr/>
    </dgm:pt>
    <dgm:pt modelId="{733A9D97-9626-485D-AFB1-538E4565FE75}" type="pres">
      <dgm:prSet presAssocID="{D12416A7-C936-48C0-A4AD-943D79329506}" presName="spaceBetweenRectangles" presStyleCnt="0"/>
      <dgm:spPr/>
    </dgm:pt>
    <dgm:pt modelId="{FE298CB8-3654-4A56-80DC-5AD1247CCFF2}" type="pres">
      <dgm:prSet presAssocID="{444DBF6E-28D6-489A-B739-0DE6633347DF}" presName="composite" presStyleCnt="0"/>
      <dgm:spPr/>
    </dgm:pt>
    <dgm:pt modelId="{2FED24BB-ED16-453A-B306-7DF3E77B1272}" type="pres">
      <dgm:prSet presAssocID="{444DBF6E-28D6-489A-B739-0DE6633347DF}" presName="ConnectorPoint" presStyleLbl="lnNode1" presStyleIdx="1" presStyleCnt="5"/>
      <dgm:spPr>
        <a:solidFill>
          <a:schemeClr val="accent2">
            <a:hueOff val="-363841"/>
            <a:satOff val="-20982"/>
            <a:lumOff val="215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47A39F2-C8D1-4C33-B85B-B53F86A9CFD7}" type="pres">
      <dgm:prSet presAssocID="{444DBF6E-28D6-489A-B739-0DE6633347DF}" presName="DropPinPlaceHolder" presStyleCnt="0"/>
      <dgm:spPr/>
    </dgm:pt>
    <dgm:pt modelId="{15BC64EB-065F-49DA-9211-A905970223EE}" type="pres">
      <dgm:prSet presAssocID="{444DBF6E-28D6-489A-B739-0DE6633347DF}" presName="DropPin" presStyleLbl="alignNode1" presStyleIdx="1" presStyleCnt="5"/>
      <dgm:spPr/>
    </dgm:pt>
    <dgm:pt modelId="{AF5B074D-5487-4370-8652-305B3C2AB56F}" type="pres">
      <dgm:prSet presAssocID="{444DBF6E-28D6-489A-B739-0DE6633347DF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BD43F38-EFB1-40A1-8663-373B0AC0A1F0}" type="pres">
      <dgm:prSet presAssocID="{444DBF6E-28D6-489A-B739-0DE6633347DF}" presName="L2TextContainer" presStyleLbl="revTx" presStyleIdx="2" presStyleCnt="10">
        <dgm:presLayoutVars>
          <dgm:bulletEnabled val="1"/>
        </dgm:presLayoutVars>
      </dgm:prSet>
      <dgm:spPr/>
    </dgm:pt>
    <dgm:pt modelId="{201206A0-3CEF-4355-9E9E-B6AC3100E8FC}" type="pres">
      <dgm:prSet presAssocID="{444DBF6E-28D6-489A-B739-0DE6633347DF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51FB2149-E2F8-4E54-BEF9-6F7020B511B6}" type="pres">
      <dgm:prSet presAssocID="{444DBF6E-28D6-489A-B739-0DE6633347DF}" presName="ConnectLine" presStyleLbl="sibTrans1D1" presStyleIdx="1" presStyleCnt="5"/>
      <dgm:spPr>
        <a:noFill/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dash"/>
          <a:miter lim="800000"/>
        </a:ln>
        <a:effectLst/>
      </dgm:spPr>
    </dgm:pt>
    <dgm:pt modelId="{3A500140-F715-456E-AAF5-511474D75FA9}" type="pres">
      <dgm:prSet presAssocID="{444DBF6E-28D6-489A-B739-0DE6633347DF}" presName="EmptyPlaceHolder" presStyleCnt="0"/>
      <dgm:spPr/>
    </dgm:pt>
    <dgm:pt modelId="{1D38A747-518B-44A6-A4AB-639B10B4CBE1}" type="pres">
      <dgm:prSet presAssocID="{644BF509-775D-4CA1-94AE-BC6078E759BC}" presName="spaceBetweenRectangles" presStyleCnt="0"/>
      <dgm:spPr/>
    </dgm:pt>
    <dgm:pt modelId="{2BD89D04-47F2-4DE5-9120-A09E5B0ED193}" type="pres">
      <dgm:prSet presAssocID="{7B3AAE81-C6F4-417F-851E-C91386EAB6C8}" presName="composite" presStyleCnt="0"/>
      <dgm:spPr/>
    </dgm:pt>
    <dgm:pt modelId="{BFBA3428-D773-45FE-9101-08516F5BE02F}" type="pres">
      <dgm:prSet presAssocID="{7B3AAE81-C6F4-417F-851E-C91386EAB6C8}" presName="ConnectorPoint" presStyleLbl="lnNode1" presStyleIdx="2" presStyleCnt="5"/>
      <dgm:spPr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70D7F75-E56A-419E-A486-948791ECFB00}" type="pres">
      <dgm:prSet presAssocID="{7B3AAE81-C6F4-417F-851E-C91386EAB6C8}" presName="DropPinPlaceHolder" presStyleCnt="0"/>
      <dgm:spPr/>
    </dgm:pt>
    <dgm:pt modelId="{AE2E9FA1-F2FF-41D9-AB60-779078100D7D}" type="pres">
      <dgm:prSet presAssocID="{7B3AAE81-C6F4-417F-851E-C91386EAB6C8}" presName="DropPin" presStyleLbl="alignNode1" presStyleIdx="2" presStyleCnt="5"/>
      <dgm:spPr/>
    </dgm:pt>
    <dgm:pt modelId="{24262755-F269-4226-8BDB-14651A4C78DC}" type="pres">
      <dgm:prSet presAssocID="{7B3AAE81-C6F4-417F-851E-C91386EAB6C8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DB5BA28-FECB-4A4F-87B7-074B9C455EFF}" type="pres">
      <dgm:prSet presAssocID="{7B3AAE81-C6F4-417F-851E-C91386EAB6C8}" presName="L2TextContainer" presStyleLbl="revTx" presStyleIdx="4" presStyleCnt="10">
        <dgm:presLayoutVars>
          <dgm:bulletEnabled val="1"/>
        </dgm:presLayoutVars>
      </dgm:prSet>
      <dgm:spPr/>
    </dgm:pt>
    <dgm:pt modelId="{27DDED95-5C30-4205-B498-FC39BEF51830}" type="pres">
      <dgm:prSet presAssocID="{7B3AAE81-C6F4-417F-851E-C91386EAB6C8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E394E27E-8D7D-4B2E-8682-30E99B6710BF}" type="pres">
      <dgm:prSet presAssocID="{7B3AAE81-C6F4-417F-851E-C91386EAB6C8}" presName="ConnectLine" presStyleLbl="sibTrans1D1" presStyleIdx="2" presStyleCnt="5"/>
      <dgm:spPr>
        <a:noFill/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dash"/>
          <a:miter lim="800000"/>
        </a:ln>
        <a:effectLst/>
      </dgm:spPr>
    </dgm:pt>
    <dgm:pt modelId="{2E0FE198-634B-4ACB-A56D-E3BF4106A44A}" type="pres">
      <dgm:prSet presAssocID="{7B3AAE81-C6F4-417F-851E-C91386EAB6C8}" presName="EmptyPlaceHolder" presStyleCnt="0"/>
      <dgm:spPr/>
    </dgm:pt>
    <dgm:pt modelId="{CC36C503-B961-422A-B352-B65C7E7FD8D0}" type="pres">
      <dgm:prSet presAssocID="{49834CBA-7D52-4860-82AE-DB62A8EE90D6}" presName="spaceBetweenRectangles" presStyleCnt="0"/>
      <dgm:spPr/>
    </dgm:pt>
    <dgm:pt modelId="{57F58ACA-EA2F-40EB-AA6B-DC6F1CDC1F3E}" type="pres">
      <dgm:prSet presAssocID="{3256B0D0-ECE9-4CDF-9C63-8780B1E41FCC}" presName="composite" presStyleCnt="0"/>
      <dgm:spPr/>
    </dgm:pt>
    <dgm:pt modelId="{EF21682B-33ED-4857-8569-EE4D011B736A}" type="pres">
      <dgm:prSet presAssocID="{3256B0D0-ECE9-4CDF-9C63-8780B1E41FCC}" presName="ConnectorPoint" presStyleLbl="lnNode1" presStyleIdx="3" presStyleCnt="5"/>
      <dgm:spPr>
        <a:solidFill>
          <a:schemeClr val="accent2">
            <a:hueOff val="-1091522"/>
            <a:satOff val="-62946"/>
            <a:lumOff val="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D175A1F-D9DE-42A3-8658-89D71B6FBE42}" type="pres">
      <dgm:prSet presAssocID="{3256B0D0-ECE9-4CDF-9C63-8780B1E41FCC}" presName="DropPinPlaceHolder" presStyleCnt="0"/>
      <dgm:spPr/>
    </dgm:pt>
    <dgm:pt modelId="{6690E646-26BC-4776-8915-B85D7B0B7AF8}" type="pres">
      <dgm:prSet presAssocID="{3256B0D0-ECE9-4CDF-9C63-8780B1E41FCC}" presName="DropPin" presStyleLbl="alignNode1" presStyleIdx="3" presStyleCnt="5"/>
      <dgm:spPr/>
    </dgm:pt>
    <dgm:pt modelId="{759FE154-A3DA-451D-9E06-BFC91F5E2343}" type="pres">
      <dgm:prSet presAssocID="{3256B0D0-ECE9-4CDF-9C63-8780B1E41FCC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463C9A-DAF2-4B36-A2FA-24BD1026A4A1}" type="pres">
      <dgm:prSet presAssocID="{3256B0D0-ECE9-4CDF-9C63-8780B1E41FCC}" presName="L2TextContainer" presStyleLbl="revTx" presStyleIdx="6" presStyleCnt="10">
        <dgm:presLayoutVars>
          <dgm:bulletEnabled val="1"/>
        </dgm:presLayoutVars>
      </dgm:prSet>
      <dgm:spPr/>
    </dgm:pt>
    <dgm:pt modelId="{067AFC13-320B-4121-A319-7E515576B559}" type="pres">
      <dgm:prSet presAssocID="{3256B0D0-ECE9-4CDF-9C63-8780B1E41FCC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28D5847E-C479-4E82-A854-25786AFF0DD9}" type="pres">
      <dgm:prSet presAssocID="{3256B0D0-ECE9-4CDF-9C63-8780B1E41FCC}" presName="ConnectLine" presStyleLbl="sibTrans1D1" presStyleIdx="3" presStyleCnt="5"/>
      <dgm:spPr>
        <a:noFill/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dash"/>
          <a:miter lim="800000"/>
        </a:ln>
        <a:effectLst/>
      </dgm:spPr>
    </dgm:pt>
    <dgm:pt modelId="{B7E3DE9C-883B-42CA-A232-24AF69825640}" type="pres">
      <dgm:prSet presAssocID="{3256B0D0-ECE9-4CDF-9C63-8780B1E41FCC}" presName="EmptyPlaceHolder" presStyleCnt="0"/>
      <dgm:spPr/>
    </dgm:pt>
    <dgm:pt modelId="{12D89490-F16A-44D2-BCE1-7E2348D108F8}" type="pres">
      <dgm:prSet presAssocID="{3E9E2965-2E9C-463C-AE42-FA5B0805ACFA}" presName="spaceBetweenRectangles" presStyleCnt="0"/>
      <dgm:spPr/>
    </dgm:pt>
    <dgm:pt modelId="{07B39E06-3AF4-4F92-82B0-92872DC2441A}" type="pres">
      <dgm:prSet presAssocID="{B7E49AF1-DCCC-456E-B8D5-4DB02E4F4C59}" presName="composite" presStyleCnt="0"/>
      <dgm:spPr/>
    </dgm:pt>
    <dgm:pt modelId="{921EA050-C7AA-4CB0-930E-7F9AC8C60FF0}" type="pres">
      <dgm:prSet presAssocID="{B7E49AF1-DCCC-456E-B8D5-4DB02E4F4C59}" presName="ConnectorPoint" presStyleLbl="lnNode1" presStyleIdx="4" presStyleCnt="5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E50F0BA-EA4B-4CB3-8573-40E6F8A73921}" type="pres">
      <dgm:prSet presAssocID="{B7E49AF1-DCCC-456E-B8D5-4DB02E4F4C59}" presName="DropPinPlaceHolder" presStyleCnt="0"/>
      <dgm:spPr/>
    </dgm:pt>
    <dgm:pt modelId="{955505CE-0BB9-4CA1-BB6C-60FECEA60868}" type="pres">
      <dgm:prSet presAssocID="{B7E49AF1-DCCC-456E-B8D5-4DB02E4F4C59}" presName="DropPin" presStyleLbl="alignNode1" presStyleIdx="4" presStyleCnt="5"/>
      <dgm:spPr/>
    </dgm:pt>
    <dgm:pt modelId="{C6DDAF76-CD85-49D7-911B-9264B34B4192}" type="pres">
      <dgm:prSet presAssocID="{B7E49AF1-DCCC-456E-B8D5-4DB02E4F4C59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00C3304-5215-4CBA-9764-3F977E9F9749}" type="pres">
      <dgm:prSet presAssocID="{B7E49AF1-DCCC-456E-B8D5-4DB02E4F4C59}" presName="L2TextContainer" presStyleLbl="revTx" presStyleIdx="8" presStyleCnt="10">
        <dgm:presLayoutVars>
          <dgm:bulletEnabled val="1"/>
        </dgm:presLayoutVars>
      </dgm:prSet>
      <dgm:spPr/>
    </dgm:pt>
    <dgm:pt modelId="{8F0DE7CE-C880-435E-B38B-1748242454E4}" type="pres">
      <dgm:prSet presAssocID="{B7E49AF1-DCCC-456E-B8D5-4DB02E4F4C59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7B1E8192-CF86-4803-A31F-39B799B8DA33}" type="pres">
      <dgm:prSet presAssocID="{B7E49AF1-DCCC-456E-B8D5-4DB02E4F4C59}" presName="ConnectLine" presStyleLbl="sibTrans1D1" presStyleIdx="4" presStyleCnt="5"/>
      <dgm:spPr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gm:spPr>
    </dgm:pt>
    <dgm:pt modelId="{AA5D34D1-8944-49E5-95BD-D8808F3D4576}" type="pres">
      <dgm:prSet presAssocID="{B7E49AF1-DCCC-456E-B8D5-4DB02E4F4C59}" presName="EmptyPlaceHolder" presStyleCnt="0"/>
      <dgm:spPr/>
    </dgm:pt>
  </dgm:ptLst>
  <dgm:cxnLst>
    <dgm:cxn modelId="{962F2104-D798-43A3-B777-AA9B4FACD3B7}" type="presOf" srcId="{444DBF6E-28D6-489A-B739-0DE6633347DF}" destId="{201206A0-3CEF-4355-9E9E-B6AC3100E8FC}" srcOrd="0" destOrd="0" presId="urn:microsoft.com/office/officeart/2017/3/layout/DropPinTimeline"/>
    <dgm:cxn modelId="{0A19B10A-293D-4549-83E3-96DCDDFEFE7B}" srcId="{444DBF6E-28D6-489A-B739-0DE6633347DF}" destId="{82154F36-F4D3-401C-B068-7E66AE29C515}" srcOrd="0" destOrd="0" parTransId="{52481D75-C5F1-438A-BC94-69BA9F1833ED}" sibTransId="{76A497AB-90D3-4465-9F0D-77F6EA69311E}"/>
    <dgm:cxn modelId="{9968B40D-F50B-4250-8C99-48619F9CCD3D}" type="presOf" srcId="{82154F36-F4D3-401C-B068-7E66AE29C515}" destId="{ABD43F38-EFB1-40A1-8663-373B0AC0A1F0}" srcOrd="0" destOrd="0" presId="urn:microsoft.com/office/officeart/2017/3/layout/DropPinTimeline"/>
    <dgm:cxn modelId="{1CF93F43-8554-489D-A224-DB458F7CA5BA}" srcId="{081E6673-2D21-4BC8-8167-9A5245B3CF0F}" destId="{B7E49AF1-DCCC-456E-B8D5-4DB02E4F4C59}" srcOrd="4" destOrd="0" parTransId="{07F537E5-BDC5-44ED-AE27-C9F5E85D5B31}" sibTransId="{B40681ED-E31D-4CA1-801C-4CE69CB8CE57}"/>
    <dgm:cxn modelId="{D3130565-D9E3-49AB-9A00-40DA55497E11}" srcId="{081E6673-2D21-4BC8-8167-9A5245B3CF0F}" destId="{7B3AAE81-C6F4-417F-851E-C91386EAB6C8}" srcOrd="2" destOrd="0" parTransId="{5062DC2E-0B42-4ADA-892A-8861A4254D82}" sibTransId="{49834CBA-7D52-4860-82AE-DB62A8EE90D6}"/>
    <dgm:cxn modelId="{C0351E4D-EF0B-409C-9109-565EB0BF6A06}" type="presOf" srcId="{7B3AAE81-C6F4-417F-851E-C91386EAB6C8}" destId="{27DDED95-5C30-4205-B498-FC39BEF51830}" srcOrd="0" destOrd="0" presId="urn:microsoft.com/office/officeart/2017/3/layout/DropPinTimeline"/>
    <dgm:cxn modelId="{7D745F4D-C4CC-4D1E-8B93-0FD229247B9E}" srcId="{081E6673-2D21-4BC8-8167-9A5245B3CF0F}" destId="{536C0BBE-0AA4-4065-9C01-965DB7ADA968}" srcOrd="0" destOrd="0" parTransId="{D88E7823-24B5-44A5-B97C-4D1BB3E22AFA}" sibTransId="{D12416A7-C936-48C0-A4AD-943D79329506}"/>
    <dgm:cxn modelId="{98187773-37C3-4976-9E95-BDFA6B165BCE}" type="presOf" srcId="{3256B0D0-ECE9-4CDF-9C63-8780B1E41FCC}" destId="{067AFC13-320B-4121-A319-7E515576B559}" srcOrd="0" destOrd="0" presId="urn:microsoft.com/office/officeart/2017/3/layout/DropPinTimeline"/>
    <dgm:cxn modelId="{FD5D6A7F-D314-4335-AE57-B2C8C76EBAEE}" srcId="{3256B0D0-ECE9-4CDF-9C63-8780B1E41FCC}" destId="{AA21BE41-1DD0-4163-9520-214B34154CD1}" srcOrd="0" destOrd="0" parTransId="{73D86435-B282-4CF3-8BD8-52CBA1B20DE5}" sibTransId="{625E6BD0-3428-4243-8771-304EE01488A6}"/>
    <dgm:cxn modelId="{DBB33490-0CDB-4C88-9791-6A6906C1F31F}" srcId="{7B3AAE81-C6F4-417F-851E-C91386EAB6C8}" destId="{A3773C50-4E72-4CE6-8801-5B2CF00E99D3}" srcOrd="0" destOrd="0" parTransId="{079224F7-9BB4-4D1D-B720-FDCFB4B9AB11}" sibTransId="{DFDE2A03-947B-40F9-B9F2-7E6398554875}"/>
    <dgm:cxn modelId="{A7834C96-CB6D-4A0C-893E-2199B4094D04}" srcId="{536C0BBE-0AA4-4065-9C01-965DB7ADA968}" destId="{31C89BDA-C01A-49B2-B4C9-4A3B4C1773EB}" srcOrd="0" destOrd="0" parTransId="{A6974ED1-E709-4125-98EC-465C6CC513DF}" sibTransId="{CE7EA356-D92D-427E-A541-11682C5386DE}"/>
    <dgm:cxn modelId="{D275C9A0-CF5C-455B-A96D-025298C44C0E}" srcId="{081E6673-2D21-4BC8-8167-9A5245B3CF0F}" destId="{3256B0D0-ECE9-4CDF-9C63-8780B1E41FCC}" srcOrd="3" destOrd="0" parTransId="{E15A8C6A-2CDC-4070-80C5-C94C7EF99845}" sibTransId="{3E9E2965-2E9C-463C-AE42-FA5B0805ACFA}"/>
    <dgm:cxn modelId="{0716DDA7-9751-42D2-AF8A-6C87A6836CC6}" type="presOf" srcId="{081E6673-2D21-4BC8-8167-9A5245B3CF0F}" destId="{97A15525-9F30-4E6E-BD35-7999BDCFC747}" srcOrd="0" destOrd="0" presId="urn:microsoft.com/office/officeart/2017/3/layout/DropPinTimeline"/>
    <dgm:cxn modelId="{A9EBE3B5-BCF8-4879-91DE-088800D0692C}" type="presOf" srcId="{ED130297-C97B-47C0-A034-5790930E2EDB}" destId="{D00C3304-5215-4CBA-9764-3F977E9F9749}" srcOrd="0" destOrd="0" presId="urn:microsoft.com/office/officeart/2017/3/layout/DropPinTimeline"/>
    <dgm:cxn modelId="{EAA2D5BE-B831-4934-92A5-A61B7FD8B811}" type="presOf" srcId="{AA21BE41-1DD0-4163-9520-214B34154CD1}" destId="{9F463C9A-DAF2-4B36-A2FA-24BD1026A4A1}" srcOrd="0" destOrd="0" presId="urn:microsoft.com/office/officeart/2017/3/layout/DropPinTimeline"/>
    <dgm:cxn modelId="{F6D887D6-A026-4C44-8AC1-C2DC07B14B94}" type="presOf" srcId="{31C89BDA-C01A-49B2-B4C9-4A3B4C1773EB}" destId="{3CE67177-505B-4B2C-8BD8-F6CBB81E56F0}" srcOrd="0" destOrd="0" presId="urn:microsoft.com/office/officeart/2017/3/layout/DropPinTimeline"/>
    <dgm:cxn modelId="{E0A67FD7-B2E2-48DF-A425-7FE5CB1E76EB}" type="presOf" srcId="{536C0BBE-0AA4-4065-9C01-965DB7ADA968}" destId="{F849EAE5-ED7D-4C2E-B31B-950DFE324A3F}" srcOrd="0" destOrd="0" presId="urn:microsoft.com/office/officeart/2017/3/layout/DropPinTimeline"/>
    <dgm:cxn modelId="{A4E157F5-B270-40E5-84F2-E866A2D3D218}" srcId="{081E6673-2D21-4BC8-8167-9A5245B3CF0F}" destId="{444DBF6E-28D6-489A-B739-0DE6633347DF}" srcOrd="1" destOrd="0" parTransId="{4A123AA0-CC31-41D7-B6F2-CE40900315AF}" sibTransId="{644BF509-775D-4CA1-94AE-BC6078E759BC}"/>
    <dgm:cxn modelId="{AD021FF6-8EBD-4BDF-B5FD-505BFD07BFE5}" srcId="{B7E49AF1-DCCC-456E-B8D5-4DB02E4F4C59}" destId="{ED130297-C97B-47C0-A034-5790930E2EDB}" srcOrd="0" destOrd="0" parTransId="{DB4C01AC-B587-4368-8016-5238FAB7CE1B}" sibTransId="{A92789A2-DBE4-44CF-B7B8-362FA7FEC7D2}"/>
    <dgm:cxn modelId="{1B81F7FB-C543-45B6-BC81-E4D1209D3F07}" type="presOf" srcId="{B7E49AF1-DCCC-456E-B8D5-4DB02E4F4C59}" destId="{8F0DE7CE-C880-435E-B38B-1748242454E4}" srcOrd="0" destOrd="0" presId="urn:microsoft.com/office/officeart/2017/3/layout/DropPinTimeline"/>
    <dgm:cxn modelId="{303654FF-4D85-4653-BFD4-DE99DAC917FC}" type="presOf" srcId="{A3773C50-4E72-4CE6-8801-5B2CF00E99D3}" destId="{4DB5BA28-FECB-4A4F-87B7-074B9C455EFF}" srcOrd="0" destOrd="0" presId="urn:microsoft.com/office/officeart/2017/3/layout/DropPinTimeline"/>
    <dgm:cxn modelId="{FFB9A9F5-265B-439D-A1BE-0DF5B57A72EE}" type="presParOf" srcId="{97A15525-9F30-4E6E-BD35-7999BDCFC747}" destId="{97D322B0-8F7F-49FC-9C3D-630054A4A733}" srcOrd="0" destOrd="0" presId="urn:microsoft.com/office/officeart/2017/3/layout/DropPinTimeline"/>
    <dgm:cxn modelId="{B8039DAF-9E89-4838-890F-1DB345F13E4A}" type="presParOf" srcId="{97A15525-9F30-4E6E-BD35-7999BDCFC747}" destId="{11D622BE-218A-4EB9-A789-1B5993377B8F}" srcOrd="1" destOrd="0" presId="urn:microsoft.com/office/officeart/2017/3/layout/DropPinTimeline"/>
    <dgm:cxn modelId="{9A430E62-CD9A-4B27-9124-98713F6017FB}" type="presParOf" srcId="{11D622BE-218A-4EB9-A789-1B5993377B8F}" destId="{21FFE156-0455-43A5-8978-9EC33ABEDAA9}" srcOrd="0" destOrd="0" presId="urn:microsoft.com/office/officeart/2017/3/layout/DropPinTimeline"/>
    <dgm:cxn modelId="{7E8AC043-2CEA-4C00-A29E-F482239417E0}" type="presParOf" srcId="{21FFE156-0455-43A5-8978-9EC33ABEDAA9}" destId="{33E7A263-2228-4324-840E-D80987F7A787}" srcOrd="0" destOrd="0" presId="urn:microsoft.com/office/officeart/2017/3/layout/DropPinTimeline"/>
    <dgm:cxn modelId="{432397D1-26BD-407B-8D9F-E8C49B40AF84}" type="presParOf" srcId="{21FFE156-0455-43A5-8978-9EC33ABEDAA9}" destId="{A61C9F2A-C67C-4EB0-BA37-FD78B29C7EA7}" srcOrd="1" destOrd="0" presId="urn:microsoft.com/office/officeart/2017/3/layout/DropPinTimeline"/>
    <dgm:cxn modelId="{6ED3180C-B172-4542-BB72-0F735D0AE129}" type="presParOf" srcId="{A61C9F2A-C67C-4EB0-BA37-FD78B29C7EA7}" destId="{E214AA03-49A3-4B5B-A606-0BCEA2D3BE8D}" srcOrd="0" destOrd="0" presId="urn:microsoft.com/office/officeart/2017/3/layout/DropPinTimeline"/>
    <dgm:cxn modelId="{9B9CB701-93CB-406B-8246-0FD2981211C5}" type="presParOf" srcId="{A61C9F2A-C67C-4EB0-BA37-FD78B29C7EA7}" destId="{8B7FE6C9-7692-4225-A6AE-8DA840298F7A}" srcOrd="1" destOrd="0" presId="urn:microsoft.com/office/officeart/2017/3/layout/DropPinTimeline"/>
    <dgm:cxn modelId="{5F60843B-5DCC-4E84-9104-3E76E928452A}" type="presParOf" srcId="{21FFE156-0455-43A5-8978-9EC33ABEDAA9}" destId="{3CE67177-505B-4B2C-8BD8-F6CBB81E56F0}" srcOrd="2" destOrd="0" presId="urn:microsoft.com/office/officeart/2017/3/layout/DropPinTimeline"/>
    <dgm:cxn modelId="{A36ADF29-552B-4177-9813-6411DB1B0579}" type="presParOf" srcId="{21FFE156-0455-43A5-8978-9EC33ABEDAA9}" destId="{F849EAE5-ED7D-4C2E-B31B-950DFE324A3F}" srcOrd="3" destOrd="0" presId="urn:microsoft.com/office/officeart/2017/3/layout/DropPinTimeline"/>
    <dgm:cxn modelId="{491E5F25-C9EC-4448-B3E8-66566FC6B3C5}" type="presParOf" srcId="{21FFE156-0455-43A5-8978-9EC33ABEDAA9}" destId="{14388086-303B-438E-96EB-AE91C5B5E2E6}" srcOrd="4" destOrd="0" presId="urn:microsoft.com/office/officeart/2017/3/layout/DropPinTimeline"/>
    <dgm:cxn modelId="{E787CBA2-8703-4911-8B75-6D75FD511F96}" type="presParOf" srcId="{21FFE156-0455-43A5-8978-9EC33ABEDAA9}" destId="{470DCEB4-B49A-406C-AA9C-70332D936331}" srcOrd="5" destOrd="0" presId="urn:microsoft.com/office/officeart/2017/3/layout/DropPinTimeline"/>
    <dgm:cxn modelId="{97523FDA-F92F-477D-8707-A31CF42A58C3}" type="presParOf" srcId="{11D622BE-218A-4EB9-A789-1B5993377B8F}" destId="{733A9D97-9626-485D-AFB1-538E4565FE75}" srcOrd="1" destOrd="0" presId="urn:microsoft.com/office/officeart/2017/3/layout/DropPinTimeline"/>
    <dgm:cxn modelId="{A1300691-466D-4A48-A4E7-18BEF55BAB85}" type="presParOf" srcId="{11D622BE-218A-4EB9-A789-1B5993377B8F}" destId="{FE298CB8-3654-4A56-80DC-5AD1247CCFF2}" srcOrd="2" destOrd="0" presId="urn:microsoft.com/office/officeart/2017/3/layout/DropPinTimeline"/>
    <dgm:cxn modelId="{ABD19690-ADDB-4FA0-B51A-687FCEF9A370}" type="presParOf" srcId="{FE298CB8-3654-4A56-80DC-5AD1247CCFF2}" destId="{2FED24BB-ED16-453A-B306-7DF3E77B1272}" srcOrd="0" destOrd="0" presId="urn:microsoft.com/office/officeart/2017/3/layout/DropPinTimeline"/>
    <dgm:cxn modelId="{CB9C7F0D-924F-4578-B610-16A20A2E2897}" type="presParOf" srcId="{FE298CB8-3654-4A56-80DC-5AD1247CCFF2}" destId="{947A39F2-C8D1-4C33-B85B-B53F86A9CFD7}" srcOrd="1" destOrd="0" presId="urn:microsoft.com/office/officeart/2017/3/layout/DropPinTimeline"/>
    <dgm:cxn modelId="{96E7AEB8-970C-46A7-A123-C389148B4ABB}" type="presParOf" srcId="{947A39F2-C8D1-4C33-B85B-B53F86A9CFD7}" destId="{15BC64EB-065F-49DA-9211-A905970223EE}" srcOrd="0" destOrd="0" presId="urn:microsoft.com/office/officeart/2017/3/layout/DropPinTimeline"/>
    <dgm:cxn modelId="{E7335F66-E805-4EA3-B80F-21007D0B5C11}" type="presParOf" srcId="{947A39F2-C8D1-4C33-B85B-B53F86A9CFD7}" destId="{AF5B074D-5487-4370-8652-305B3C2AB56F}" srcOrd="1" destOrd="0" presId="urn:microsoft.com/office/officeart/2017/3/layout/DropPinTimeline"/>
    <dgm:cxn modelId="{452DDD15-F6BF-4F46-A539-27C04E69F053}" type="presParOf" srcId="{FE298CB8-3654-4A56-80DC-5AD1247CCFF2}" destId="{ABD43F38-EFB1-40A1-8663-373B0AC0A1F0}" srcOrd="2" destOrd="0" presId="urn:microsoft.com/office/officeart/2017/3/layout/DropPinTimeline"/>
    <dgm:cxn modelId="{E3F7E7E5-9F05-416B-8BEB-7ABDFB85B88A}" type="presParOf" srcId="{FE298CB8-3654-4A56-80DC-5AD1247CCFF2}" destId="{201206A0-3CEF-4355-9E9E-B6AC3100E8FC}" srcOrd="3" destOrd="0" presId="urn:microsoft.com/office/officeart/2017/3/layout/DropPinTimeline"/>
    <dgm:cxn modelId="{757F1633-E1EC-4FEB-B942-6DAFD0152873}" type="presParOf" srcId="{FE298CB8-3654-4A56-80DC-5AD1247CCFF2}" destId="{51FB2149-E2F8-4E54-BEF9-6F7020B511B6}" srcOrd="4" destOrd="0" presId="urn:microsoft.com/office/officeart/2017/3/layout/DropPinTimeline"/>
    <dgm:cxn modelId="{B576A68C-7D24-4E24-90EC-64F6F6BA8F8E}" type="presParOf" srcId="{FE298CB8-3654-4A56-80DC-5AD1247CCFF2}" destId="{3A500140-F715-456E-AAF5-511474D75FA9}" srcOrd="5" destOrd="0" presId="urn:microsoft.com/office/officeart/2017/3/layout/DropPinTimeline"/>
    <dgm:cxn modelId="{2CF1448F-154D-441F-B5EE-7C26F0235EF1}" type="presParOf" srcId="{11D622BE-218A-4EB9-A789-1B5993377B8F}" destId="{1D38A747-518B-44A6-A4AB-639B10B4CBE1}" srcOrd="3" destOrd="0" presId="urn:microsoft.com/office/officeart/2017/3/layout/DropPinTimeline"/>
    <dgm:cxn modelId="{DE3C4400-E4DC-4E07-9FB8-AFD9AB534DAE}" type="presParOf" srcId="{11D622BE-218A-4EB9-A789-1B5993377B8F}" destId="{2BD89D04-47F2-4DE5-9120-A09E5B0ED193}" srcOrd="4" destOrd="0" presId="urn:microsoft.com/office/officeart/2017/3/layout/DropPinTimeline"/>
    <dgm:cxn modelId="{B9BF1542-BA78-4232-BD1D-BBD6ABA4ABE2}" type="presParOf" srcId="{2BD89D04-47F2-4DE5-9120-A09E5B0ED193}" destId="{BFBA3428-D773-45FE-9101-08516F5BE02F}" srcOrd="0" destOrd="0" presId="urn:microsoft.com/office/officeart/2017/3/layout/DropPinTimeline"/>
    <dgm:cxn modelId="{5AA44465-49CC-4B54-8355-7FE5A0C48550}" type="presParOf" srcId="{2BD89D04-47F2-4DE5-9120-A09E5B0ED193}" destId="{B70D7F75-E56A-419E-A486-948791ECFB00}" srcOrd="1" destOrd="0" presId="urn:microsoft.com/office/officeart/2017/3/layout/DropPinTimeline"/>
    <dgm:cxn modelId="{EBF1DF60-7A37-4955-8CD4-727A97795305}" type="presParOf" srcId="{B70D7F75-E56A-419E-A486-948791ECFB00}" destId="{AE2E9FA1-F2FF-41D9-AB60-779078100D7D}" srcOrd="0" destOrd="0" presId="urn:microsoft.com/office/officeart/2017/3/layout/DropPinTimeline"/>
    <dgm:cxn modelId="{321E0797-ADEF-4938-9C65-A0EEF47B180D}" type="presParOf" srcId="{B70D7F75-E56A-419E-A486-948791ECFB00}" destId="{24262755-F269-4226-8BDB-14651A4C78DC}" srcOrd="1" destOrd="0" presId="urn:microsoft.com/office/officeart/2017/3/layout/DropPinTimeline"/>
    <dgm:cxn modelId="{EAF0E451-8F73-4650-BEEC-51DAACE04E05}" type="presParOf" srcId="{2BD89D04-47F2-4DE5-9120-A09E5B0ED193}" destId="{4DB5BA28-FECB-4A4F-87B7-074B9C455EFF}" srcOrd="2" destOrd="0" presId="urn:microsoft.com/office/officeart/2017/3/layout/DropPinTimeline"/>
    <dgm:cxn modelId="{5288B9A7-3609-43B8-8A15-1C91A4BEEB14}" type="presParOf" srcId="{2BD89D04-47F2-4DE5-9120-A09E5B0ED193}" destId="{27DDED95-5C30-4205-B498-FC39BEF51830}" srcOrd="3" destOrd="0" presId="urn:microsoft.com/office/officeart/2017/3/layout/DropPinTimeline"/>
    <dgm:cxn modelId="{8AAAD93C-9651-4C2A-9C07-E74F16B94FF1}" type="presParOf" srcId="{2BD89D04-47F2-4DE5-9120-A09E5B0ED193}" destId="{E394E27E-8D7D-4B2E-8682-30E99B6710BF}" srcOrd="4" destOrd="0" presId="urn:microsoft.com/office/officeart/2017/3/layout/DropPinTimeline"/>
    <dgm:cxn modelId="{C32D37BA-1D81-468D-862F-AEF3F39BF554}" type="presParOf" srcId="{2BD89D04-47F2-4DE5-9120-A09E5B0ED193}" destId="{2E0FE198-634B-4ACB-A56D-E3BF4106A44A}" srcOrd="5" destOrd="0" presId="urn:microsoft.com/office/officeart/2017/3/layout/DropPinTimeline"/>
    <dgm:cxn modelId="{27545DA8-159A-4FB0-B0D8-5D85FEE1920D}" type="presParOf" srcId="{11D622BE-218A-4EB9-A789-1B5993377B8F}" destId="{CC36C503-B961-422A-B352-B65C7E7FD8D0}" srcOrd="5" destOrd="0" presId="urn:microsoft.com/office/officeart/2017/3/layout/DropPinTimeline"/>
    <dgm:cxn modelId="{56D4E88B-6D55-4DF0-8424-F66D686F985F}" type="presParOf" srcId="{11D622BE-218A-4EB9-A789-1B5993377B8F}" destId="{57F58ACA-EA2F-40EB-AA6B-DC6F1CDC1F3E}" srcOrd="6" destOrd="0" presId="urn:microsoft.com/office/officeart/2017/3/layout/DropPinTimeline"/>
    <dgm:cxn modelId="{6F31662C-966F-4A49-970C-87173A348437}" type="presParOf" srcId="{57F58ACA-EA2F-40EB-AA6B-DC6F1CDC1F3E}" destId="{EF21682B-33ED-4857-8569-EE4D011B736A}" srcOrd="0" destOrd="0" presId="urn:microsoft.com/office/officeart/2017/3/layout/DropPinTimeline"/>
    <dgm:cxn modelId="{E77C4C9A-9ED4-404F-8A2C-D95E62DE903E}" type="presParOf" srcId="{57F58ACA-EA2F-40EB-AA6B-DC6F1CDC1F3E}" destId="{1D175A1F-D9DE-42A3-8658-89D71B6FBE42}" srcOrd="1" destOrd="0" presId="urn:microsoft.com/office/officeart/2017/3/layout/DropPinTimeline"/>
    <dgm:cxn modelId="{EEDC86C3-5030-47FC-8B94-62E31A4861FF}" type="presParOf" srcId="{1D175A1F-D9DE-42A3-8658-89D71B6FBE42}" destId="{6690E646-26BC-4776-8915-B85D7B0B7AF8}" srcOrd="0" destOrd="0" presId="urn:microsoft.com/office/officeart/2017/3/layout/DropPinTimeline"/>
    <dgm:cxn modelId="{A2E2D133-E2F6-4530-9615-C1412E0932D4}" type="presParOf" srcId="{1D175A1F-D9DE-42A3-8658-89D71B6FBE42}" destId="{759FE154-A3DA-451D-9E06-BFC91F5E2343}" srcOrd="1" destOrd="0" presId="urn:microsoft.com/office/officeart/2017/3/layout/DropPinTimeline"/>
    <dgm:cxn modelId="{5EDB180E-9E56-4789-AE6A-3D0260D5590D}" type="presParOf" srcId="{57F58ACA-EA2F-40EB-AA6B-DC6F1CDC1F3E}" destId="{9F463C9A-DAF2-4B36-A2FA-24BD1026A4A1}" srcOrd="2" destOrd="0" presId="urn:microsoft.com/office/officeart/2017/3/layout/DropPinTimeline"/>
    <dgm:cxn modelId="{B8F760C2-D1EE-44A8-B6A7-8A49AFE3EBD6}" type="presParOf" srcId="{57F58ACA-EA2F-40EB-AA6B-DC6F1CDC1F3E}" destId="{067AFC13-320B-4121-A319-7E515576B559}" srcOrd="3" destOrd="0" presId="urn:microsoft.com/office/officeart/2017/3/layout/DropPinTimeline"/>
    <dgm:cxn modelId="{4984D55A-107E-4D06-B713-564BFAB77520}" type="presParOf" srcId="{57F58ACA-EA2F-40EB-AA6B-DC6F1CDC1F3E}" destId="{28D5847E-C479-4E82-A854-25786AFF0DD9}" srcOrd="4" destOrd="0" presId="urn:microsoft.com/office/officeart/2017/3/layout/DropPinTimeline"/>
    <dgm:cxn modelId="{55CD573F-EBF6-4BD1-818A-BFD81C4A0F46}" type="presParOf" srcId="{57F58ACA-EA2F-40EB-AA6B-DC6F1CDC1F3E}" destId="{B7E3DE9C-883B-42CA-A232-24AF69825640}" srcOrd="5" destOrd="0" presId="urn:microsoft.com/office/officeart/2017/3/layout/DropPinTimeline"/>
    <dgm:cxn modelId="{11457DB5-4CBD-47C4-8016-593AA82EC08B}" type="presParOf" srcId="{11D622BE-218A-4EB9-A789-1B5993377B8F}" destId="{12D89490-F16A-44D2-BCE1-7E2348D108F8}" srcOrd="7" destOrd="0" presId="urn:microsoft.com/office/officeart/2017/3/layout/DropPinTimeline"/>
    <dgm:cxn modelId="{9D5B5EE3-FA31-4152-B072-A655495290F0}" type="presParOf" srcId="{11D622BE-218A-4EB9-A789-1B5993377B8F}" destId="{07B39E06-3AF4-4F92-82B0-92872DC2441A}" srcOrd="8" destOrd="0" presId="urn:microsoft.com/office/officeart/2017/3/layout/DropPinTimeline"/>
    <dgm:cxn modelId="{55A1A13F-1477-4249-99F7-58DF3EA1856D}" type="presParOf" srcId="{07B39E06-3AF4-4F92-82B0-92872DC2441A}" destId="{921EA050-C7AA-4CB0-930E-7F9AC8C60FF0}" srcOrd="0" destOrd="0" presId="urn:microsoft.com/office/officeart/2017/3/layout/DropPinTimeline"/>
    <dgm:cxn modelId="{D735ED43-7970-4B5F-8843-9795DD6911C0}" type="presParOf" srcId="{07B39E06-3AF4-4F92-82B0-92872DC2441A}" destId="{CE50F0BA-EA4B-4CB3-8573-40E6F8A73921}" srcOrd="1" destOrd="0" presId="urn:microsoft.com/office/officeart/2017/3/layout/DropPinTimeline"/>
    <dgm:cxn modelId="{339E4099-684C-4F7D-A9BA-65EC7BFA5F9A}" type="presParOf" srcId="{CE50F0BA-EA4B-4CB3-8573-40E6F8A73921}" destId="{955505CE-0BB9-4CA1-BB6C-60FECEA60868}" srcOrd="0" destOrd="0" presId="urn:microsoft.com/office/officeart/2017/3/layout/DropPinTimeline"/>
    <dgm:cxn modelId="{82454A20-6C30-472A-A2AA-458A50B42C81}" type="presParOf" srcId="{CE50F0BA-EA4B-4CB3-8573-40E6F8A73921}" destId="{C6DDAF76-CD85-49D7-911B-9264B34B4192}" srcOrd="1" destOrd="0" presId="urn:microsoft.com/office/officeart/2017/3/layout/DropPinTimeline"/>
    <dgm:cxn modelId="{75913333-E91D-4BD3-8A90-FABD1752BD8C}" type="presParOf" srcId="{07B39E06-3AF4-4F92-82B0-92872DC2441A}" destId="{D00C3304-5215-4CBA-9764-3F977E9F9749}" srcOrd="2" destOrd="0" presId="urn:microsoft.com/office/officeart/2017/3/layout/DropPinTimeline"/>
    <dgm:cxn modelId="{2379B506-3501-4B21-A65F-87E23B265C09}" type="presParOf" srcId="{07B39E06-3AF4-4F92-82B0-92872DC2441A}" destId="{8F0DE7CE-C880-435E-B38B-1748242454E4}" srcOrd="3" destOrd="0" presId="urn:microsoft.com/office/officeart/2017/3/layout/DropPinTimeline"/>
    <dgm:cxn modelId="{6638BE02-3BC5-44F6-BFC8-5A3C7808DDA4}" type="presParOf" srcId="{07B39E06-3AF4-4F92-82B0-92872DC2441A}" destId="{7B1E8192-CF86-4803-A31F-39B799B8DA33}" srcOrd="4" destOrd="0" presId="urn:microsoft.com/office/officeart/2017/3/layout/DropPinTimeline"/>
    <dgm:cxn modelId="{457ED5C7-1E08-4970-870A-7EDEA3709F73}" type="presParOf" srcId="{07B39E06-3AF4-4F92-82B0-92872DC2441A}" destId="{AA5D34D1-8944-49E5-95BD-D8808F3D457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C56F85-480B-4C7B-BAFF-C52D89B8201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5495AD-3406-4E76-B0F7-3E66D7BC35F4}">
      <dgm:prSet/>
      <dgm:spPr/>
      <dgm:t>
        <a:bodyPr/>
        <a:lstStyle/>
        <a:p>
          <a:r>
            <a:rPr lang="en-US"/>
            <a:t>Incorporate qualitative information about the student experience at WCC</a:t>
          </a:r>
        </a:p>
      </dgm:t>
    </dgm:pt>
    <dgm:pt modelId="{91DC2E24-4178-4AB8-BE94-94B19D039FE3}" type="parTrans" cxnId="{A887457D-2ED5-47A0-93DD-4870775E8C11}">
      <dgm:prSet/>
      <dgm:spPr/>
      <dgm:t>
        <a:bodyPr/>
        <a:lstStyle/>
        <a:p>
          <a:endParaRPr lang="en-US"/>
        </a:p>
      </dgm:t>
    </dgm:pt>
    <dgm:pt modelId="{EC4B7B2D-A03E-4F54-9E50-F533DE28882D}" type="sibTrans" cxnId="{A887457D-2ED5-47A0-93DD-4870775E8C1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03D3F7F-40AE-42CB-B61B-C0F4EA232147}">
      <dgm:prSet/>
      <dgm:spPr/>
      <dgm:t>
        <a:bodyPr/>
        <a:lstStyle/>
        <a:p>
          <a:r>
            <a:rPr lang="en-US"/>
            <a:t>Understand what students need to enroll, persist, succeed in courses, and complete programs of study</a:t>
          </a:r>
        </a:p>
      </dgm:t>
    </dgm:pt>
    <dgm:pt modelId="{073E2D31-33D0-454A-B1DC-2680059F363F}" type="parTrans" cxnId="{0134DF0C-E0CD-413F-A691-E8B5740156E2}">
      <dgm:prSet/>
      <dgm:spPr/>
      <dgm:t>
        <a:bodyPr/>
        <a:lstStyle/>
        <a:p>
          <a:endParaRPr lang="en-US"/>
        </a:p>
      </dgm:t>
    </dgm:pt>
    <dgm:pt modelId="{4C2D827B-2632-41C5-A71B-1EC85CB1951B}" type="sibTrans" cxnId="{0134DF0C-E0CD-413F-A691-E8B5740156E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9BA9F30-A207-4C07-AAEC-BDFF8F9E5776}">
      <dgm:prSet/>
      <dgm:spPr/>
      <dgm:t>
        <a:bodyPr/>
        <a:lstStyle/>
        <a:p>
          <a:r>
            <a:rPr lang="en-US"/>
            <a:t>Garner information to help the College answer </a:t>
          </a:r>
          <a:r>
            <a:rPr lang="en-US" i="1"/>
            <a:t>Five EMP Guiding Questions</a:t>
          </a:r>
          <a:endParaRPr lang="en-US"/>
        </a:p>
      </dgm:t>
    </dgm:pt>
    <dgm:pt modelId="{F448EEB9-31AF-4C52-BCA2-A2072EC2EFC5}" type="parTrans" cxnId="{DB667461-F07A-47DA-A12A-7A0E17AFB7CD}">
      <dgm:prSet/>
      <dgm:spPr/>
      <dgm:t>
        <a:bodyPr/>
        <a:lstStyle/>
        <a:p>
          <a:endParaRPr lang="en-US"/>
        </a:p>
      </dgm:t>
    </dgm:pt>
    <dgm:pt modelId="{B78AE541-08B3-4BC7-90C6-0DAA2AACAC2F}" type="sibTrans" cxnId="{DB667461-F07A-47DA-A12A-7A0E17AFB7C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ADFE488-21BD-4C62-8339-967DD1758F06}" type="pres">
      <dgm:prSet presAssocID="{85C56F85-480B-4C7B-BAFF-C52D89B82016}" presName="Name0" presStyleCnt="0">
        <dgm:presLayoutVars>
          <dgm:animLvl val="lvl"/>
          <dgm:resizeHandles val="exact"/>
        </dgm:presLayoutVars>
      </dgm:prSet>
      <dgm:spPr/>
    </dgm:pt>
    <dgm:pt modelId="{C261A004-4895-4F97-9560-F6FCC578E8FC}" type="pres">
      <dgm:prSet presAssocID="{D85495AD-3406-4E76-B0F7-3E66D7BC35F4}" presName="compositeNode" presStyleCnt="0">
        <dgm:presLayoutVars>
          <dgm:bulletEnabled val="1"/>
        </dgm:presLayoutVars>
      </dgm:prSet>
      <dgm:spPr/>
    </dgm:pt>
    <dgm:pt modelId="{FBA3924F-DDE5-4498-88E2-FBDB5ABF2C89}" type="pres">
      <dgm:prSet presAssocID="{D85495AD-3406-4E76-B0F7-3E66D7BC35F4}" presName="bgRect" presStyleLbl="bgAccFollowNode1" presStyleIdx="0" presStyleCnt="3"/>
      <dgm:spPr/>
    </dgm:pt>
    <dgm:pt modelId="{74685689-F6C1-4AC5-BAA8-90EAD7B7571D}" type="pres">
      <dgm:prSet presAssocID="{EC4B7B2D-A03E-4F54-9E50-F533DE28882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8EB9F59D-D84C-4CCB-B8A7-DADDA5543793}" type="pres">
      <dgm:prSet presAssocID="{D85495AD-3406-4E76-B0F7-3E66D7BC35F4}" presName="bottomLine" presStyleLbl="alignNode1" presStyleIdx="1" presStyleCnt="6">
        <dgm:presLayoutVars/>
      </dgm:prSet>
      <dgm:spPr/>
    </dgm:pt>
    <dgm:pt modelId="{E0FFEAF2-1DE3-403F-9BA6-409169BCF1FE}" type="pres">
      <dgm:prSet presAssocID="{D85495AD-3406-4E76-B0F7-3E66D7BC35F4}" presName="nodeText" presStyleLbl="bgAccFollowNode1" presStyleIdx="0" presStyleCnt="3">
        <dgm:presLayoutVars>
          <dgm:bulletEnabled val="1"/>
        </dgm:presLayoutVars>
      </dgm:prSet>
      <dgm:spPr/>
    </dgm:pt>
    <dgm:pt modelId="{A5FC22F4-F480-4C00-A723-A44DD68AD1D7}" type="pres">
      <dgm:prSet presAssocID="{EC4B7B2D-A03E-4F54-9E50-F533DE28882D}" presName="sibTrans" presStyleCnt="0"/>
      <dgm:spPr/>
    </dgm:pt>
    <dgm:pt modelId="{0FABCEED-A1D5-49C8-87A5-1CF3F54A02CC}" type="pres">
      <dgm:prSet presAssocID="{303D3F7F-40AE-42CB-B61B-C0F4EA232147}" presName="compositeNode" presStyleCnt="0">
        <dgm:presLayoutVars>
          <dgm:bulletEnabled val="1"/>
        </dgm:presLayoutVars>
      </dgm:prSet>
      <dgm:spPr/>
    </dgm:pt>
    <dgm:pt modelId="{8FF38D8C-D638-4501-84D8-D2ADC2A8D05E}" type="pres">
      <dgm:prSet presAssocID="{303D3F7F-40AE-42CB-B61B-C0F4EA232147}" presName="bgRect" presStyleLbl="bgAccFollowNode1" presStyleIdx="1" presStyleCnt="3"/>
      <dgm:spPr/>
    </dgm:pt>
    <dgm:pt modelId="{79FDA654-D72F-4FAA-B0FD-3E2BCC990864}" type="pres">
      <dgm:prSet presAssocID="{4C2D827B-2632-41C5-A71B-1EC85CB1951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8D74426-DC6C-481A-927F-9F81D41FA58F}" type="pres">
      <dgm:prSet presAssocID="{303D3F7F-40AE-42CB-B61B-C0F4EA232147}" presName="bottomLine" presStyleLbl="alignNode1" presStyleIdx="3" presStyleCnt="6">
        <dgm:presLayoutVars/>
      </dgm:prSet>
      <dgm:spPr/>
    </dgm:pt>
    <dgm:pt modelId="{09CD7B7D-EB3E-4B35-AB06-93EFB5E36371}" type="pres">
      <dgm:prSet presAssocID="{303D3F7F-40AE-42CB-B61B-C0F4EA232147}" presName="nodeText" presStyleLbl="bgAccFollowNode1" presStyleIdx="1" presStyleCnt="3">
        <dgm:presLayoutVars>
          <dgm:bulletEnabled val="1"/>
        </dgm:presLayoutVars>
      </dgm:prSet>
      <dgm:spPr/>
    </dgm:pt>
    <dgm:pt modelId="{66C00139-67A8-4D26-80D5-4870C16C5C4C}" type="pres">
      <dgm:prSet presAssocID="{4C2D827B-2632-41C5-A71B-1EC85CB1951B}" presName="sibTrans" presStyleCnt="0"/>
      <dgm:spPr/>
    </dgm:pt>
    <dgm:pt modelId="{C898238F-F7BC-4DF8-84B4-A3B584612E96}" type="pres">
      <dgm:prSet presAssocID="{49BA9F30-A207-4C07-AAEC-BDFF8F9E5776}" presName="compositeNode" presStyleCnt="0">
        <dgm:presLayoutVars>
          <dgm:bulletEnabled val="1"/>
        </dgm:presLayoutVars>
      </dgm:prSet>
      <dgm:spPr/>
    </dgm:pt>
    <dgm:pt modelId="{B8186EC4-863A-4F1A-9406-5003277F2327}" type="pres">
      <dgm:prSet presAssocID="{49BA9F30-A207-4C07-AAEC-BDFF8F9E5776}" presName="bgRect" presStyleLbl="bgAccFollowNode1" presStyleIdx="2" presStyleCnt="3"/>
      <dgm:spPr/>
    </dgm:pt>
    <dgm:pt modelId="{164D468B-3CCC-400E-A263-B24E08E75D17}" type="pres">
      <dgm:prSet presAssocID="{B78AE541-08B3-4BC7-90C6-0DAA2AACAC2F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66018FB-00AA-42F3-BCC2-7CAC49ADA131}" type="pres">
      <dgm:prSet presAssocID="{49BA9F30-A207-4C07-AAEC-BDFF8F9E5776}" presName="bottomLine" presStyleLbl="alignNode1" presStyleIdx="5" presStyleCnt="6">
        <dgm:presLayoutVars/>
      </dgm:prSet>
      <dgm:spPr/>
    </dgm:pt>
    <dgm:pt modelId="{8691BB0F-1B9A-40F8-8024-149D60222835}" type="pres">
      <dgm:prSet presAssocID="{49BA9F30-A207-4C07-AAEC-BDFF8F9E577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134DF0C-E0CD-413F-A691-E8B5740156E2}" srcId="{85C56F85-480B-4C7B-BAFF-C52D89B82016}" destId="{303D3F7F-40AE-42CB-B61B-C0F4EA232147}" srcOrd="1" destOrd="0" parTransId="{073E2D31-33D0-454A-B1DC-2680059F363F}" sibTransId="{4C2D827B-2632-41C5-A71B-1EC85CB1951B}"/>
    <dgm:cxn modelId="{A9DB9D10-C8E8-4254-8021-8E87F49AA285}" type="presOf" srcId="{49BA9F30-A207-4C07-AAEC-BDFF8F9E5776}" destId="{8691BB0F-1B9A-40F8-8024-149D60222835}" srcOrd="1" destOrd="0" presId="urn:microsoft.com/office/officeart/2016/7/layout/BasicLinearProcessNumbered"/>
    <dgm:cxn modelId="{E4D5DF31-18ED-4A19-ABFA-766E95D3F5D2}" type="presOf" srcId="{4C2D827B-2632-41C5-A71B-1EC85CB1951B}" destId="{79FDA654-D72F-4FAA-B0FD-3E2BCC990864}" srcOrd="0" destOrd="0" presId="urn:microsoft.com/office/officeart/2016/7/layout/BasicLinearProcessNumbered"/>
    <dgm:cxn modelId="{DB667461-F07A-47DA-A12A-7A0E17AFB7CD}" srcId="{85C56F85-480B-4C7B-BAFF-C52D89B82016}" destId="{49BA9F30-A207-4C07-AAEC-BDFF8F9E5776}" srcOrd="2" destOrd="0" parTransId="{F448EEB9-31AF-4C52-BCA2-A2072EC2EFC5}" sibTransId="{B78AE541-08B3-4BC7-90C6-0DAA2AACAC2F}"/>
    <dgm:cxn modelId="{13DC3D71-0165-40E3-BD1B-BDE00F9EE76A}" type="presOf" srcId="{85C56F85-480B-4C7B-BAFF-C52D89B82016}" destId="{2ADFE488-21BD-4C62-8339-967DD1758F06}" srcOrd="0" destOrd="0" presId="urn:microsoft.com/office/officeart/2016/7/layout/BasicLinearProcessNumbered"/>
    <dgm:cxn modelId="{22D4ED54-4B7B-43FA-AA4C-F5EB155FA2E6}" type="presOf" srcId="{303D3F7F-40AE-42CB-B61B-C0F4EA232147}" destId="{8FF38D8C-D638-4501-84D8-D2ADC2A8D05E}" srcOrd="0" destOrd="0" presId="urn:microsoft.com/office/officeart/2016/7/layout/BasicLinearProcessNumbered"/>
    <dgm:cxn modelId="{C6A2A279-27A2-4960-BD1A-EF953635561F}" type="presOf" srcId="{D85495AD-3406-4E76-B0F7-3E66D7BC35F4}" destId="{FBA3924F-DDE5-4498-88E2-FBDB5ABF2C89}" srcOrd="0" destOrd="0" presId="urn:microsoft.com/office/officeart/2016/7/layout/BasicLinearProcessNumbered"/>
    <dgm:cxn modelId="{8974A979-B7D0-4833-B8AD-185EFA20199E}" type="presOf" srcId="{B78AE541-08B3-4BC7-90C6-0DAA2AACAC2F}" destId="{164D468B-3CCC-400E-A263-B24E08E75D17}" srcOrd="0" destOrd="0" presId="urn:microsoft.com/office/officeart/2016/7/layout/BasicLinearProcessNumbered"/>
    <dgm:cxn modelId="{A887457D-2ED5-47A0-93DD-4870775E8C11}" srcId="{85C56F85-480B-4C7B-BAFF-C52D89B82016}" destId="{D85495AD-3406-4E76-B0F7-3E66D7BC35F4}" srcOrd="0" destOrd="0" parTransId="{91DC2E24-4178-4AB8-BE94-94B19D039FE3}" sibTransId="{EC4B7B2D-A03E-4F54-9E50-F533DE28882D}"/>
    <dgm:cxn modelId="{F2904282-0701-4CD0-A808-1465967F963D}" type="presOf" srcId="{49BA9F30-A207-4C07-AAEC-BDFF8F9E5776}" destId="{B8186EC4-863A-4F1A-9406-5003277F2327}" srcOrd="0" destOrd="0" presId="urn:microsoft.com/office/officeart/2016/7/layout/BasicLinearProcessNumbered"/>
    <dgm:cxn modelId="{89000A9E-84CB-4278-8E42-A1F736D28CCF}" type="presOf" srcId="{303D3F7F-40AE-42CB-B61B-C0F4EA232147}" destId="{09CD7B7D-EB3E-4B35-AB06-93EFB5E36371}" srcOrd="1" destOrd="0" presId="urn:microsoft.com/office/officeart/2016/7/layout/BasicLinearProcessNumbered"/>
    <dgm:cxn modelId="{900584B9-4307-4B43-88C6-CF4EF568E804}" type="presOf" srcId="{D85495AD-3406-4E76-B0F7-3E66D7BC35F4}" destId="{E0FFEAF2-1DE3-403F-9BA6-409169BCF1FE}" srcOrd="1" destOrd="0" presId="urn:microsoft.com/office/officeart/2016/7/layout/BasicLinearProcessNumbered"/>
    <dgm:cxn modelId="{19FE5AD5-CE86-4B9E-B9BA-172B0B6AE958}" type="presOf" srcId="{EC4B7B2D-A03E-4F54-9E50-F533DE28882D}" destId="{74685689-F6C1-4AC5-BAA8-90EAD7B7571D}" srcOrd="0" destOrd="0" presId="urn:microsoft.com/office/officeart/2016/7/layout/BasicLinearProcessNumbered"/>
    <dgm:cxn modelId="{4DE0D303-A01E-4A98-8AF2-FC4C99B48928}" type="presParOf" srcId="{2ADFE488-21BD-4C62-8339-967DD1758F06}" destId="{C261A004-4895-4F97-9560-F6FCC578E8FC}" srcOrd="0" destOrd="0" presId="urn:microsoft.com/office/officeart/2016/7/layout/BasicLinearProcessNumbered"/>
    <dgm:cxn modelId="{83D75002-C110-431D-BC5C-1E6D6069CF12}" type="presParOf" srcId="{C261A004-4895-4F97-9560-F6FCC578E8FC}" destId="{FBA3924F-DDE5-4498-88E2-FBDB5ABF2C89}" srcOrd="0" destOrd="0" presId="urn:microsoft.com/office/officeart/2016/7/layout/BasicLinearProcessNumbered"/>
    <dgm:cxn modelId="{80D2C50D-58EC-4868-8439-0A33ECB04025}" type="presParOf" srcId="{C261A004-4895-4F97-9560-F6FCC578E8FC}" destId="{74685689-F6C1-4AC5-BAA8-90EAD7B7571D}" srcOrd="1" destOrd="0" presId="urn:microsoft.com/office/officeart/2016/7/layout/BasicLinearProcessNumbered"/>
    <dgm:cxn modelId="{E00EF552-D799-4DC1-9DF8-B06C5D391A10}" type="presParOf" srcId="{C261A004-4895-4F97-9560-F6FCC578E8FC}" destId="{8EB9F59D-D84C-4CCB-B8A7-DADDA5543793}" srcOrd="2" destOrd="0" presId="urn:microsoft.com/office/officeart/2016/7/layout/BasicLinearProcessNumbered"/>
    <dgm:cxn modelId="{E8F28A05-739C-4CA8-837A-558BF7AD31A5}" type="presParOf" srcId="{C261A004-4895-4F97-9560-F6FCC578E8FC}" destId="{E0FFEAF2-1DE3-403F-9BA6-409169BCF1FE}" srcOrd="3" destOrd="0" presId="urn:microsoft.com/office/officeart/2016/7/layout/BasicLinearProcessNumbered"/>
    <dgm:cxn modelId="{0BCCB8CD-2B74-406A-AA45-A3B1DC1693CC}" type="presParOf" srcId="{2ADFE488-21BD-4C62-8339-967DD1758F06}" destId="{A5FC22F4-F480-4C00-A723-A44DD68AD1D7}" srcOrd="1" destOrd="0" presId="urn:microsoft.com/office/officeart/2016/7/layout/BasicLinearProcessNumbered"/>
    <dgm:cxn modelId="{4B43B2C9-3692-4F01-8A9B-43561D3395B4}" type="presParOf" srcId="{2ADFE488-21BD-4C62-8339-967DD1758F06}" destId="{0FABCEED-A1D5-49C8-87A5-1CF3F54A02CC}" srcOrd="2" destOrd="0" presId="urn:microsoft.com/office/officeart/2016/7/layout/BasicLinearProcessNumbered"/>
    <dgm:cxn modelId="{37EBCC3D-E1CF-4F21-8989-404BEAB8AAC9}" type="presParOf" srcId="{0FABCEED-A1D5-49C8-87A5-1CF3F54A02CC}" destId="{8FF38D8C-D638-4501-84D8-D2ADC2A8D05E}" srcOrd="0" destOrd="0" presId="urn:microsoft.com/office/officeart/2016/7/layout/BasicLinearProcessNumbered"/>
    <dgm:cxn modelId="{8E8ABB69-5E7F-414B-A6AD-8506692AE847}" type="presParOf" srcId="{0FABCEED-A1D5-49C8-87A5-1CF3F54A02CC}" destId="{79FDA654-D72F-4FAA-B0FD-3E2BCC990864}" srcOrd="1" destOrd="0" presId="urn:microsoft.com/office/officeart/2016/7/layout/BasicLinearProcessNumbered"/>
    <dgm:cxn modelId="{D14BD0FC-15A3-4F04-AE0E-2BD457C3365F}" type="presParOf" srcId="{0FABCEED-A1D5-49C8-87A5-1CF3F54A02CC}" destId="{18D74426-DC6C-481A-927F-9F81D41FA58F}" srcOrd="2" destOrd="0" presId="urn:microsoft.com/office/officeart/2016/7/layout/BasicLinearProcessNumbered"/>
    <dgm:cxn modelId="{FDFD403F-A0E8-42A3-82B1-8B092CAD4750}" type="presParOf" srcId="{0FABCEED-A1D5-49C8-87A5-1CF3F54A02CC}" destId="{09CD7B7D-EB3E-4B35-AB06-93EFB5E36371}" srcOrd="3" destOrd="0" presId="urn:microsoft.com/office/officeart/2016/7/layout/BasicLinearProcessNumbered"/>
    <dgm:cxn modelId="{68AC3EA4-CCC4-4577-AA3F-A36D952412B4}" type="presParOf" srcId="{2ADFE488-21BD-4C62-8339-967DD1758F06}" destId="{66C00139-67A8-4D26-80D5-4870C16C5C4C}" srcOrd="3" destOrd="0" presId="urn:microsoft.com/office/officeart/2016/7/layout/BasicLinearProcessNumbered"/>
    <dgm:cxn modelId="{97F98B34-2875-4D14-8BE3-7393AB4BE4AA}" type="presParOf" srcId="{2ADFE488-21BD-4C62-8339-967DD1758F06}" destId="{C898238F-F7BC-4DF8-84B4-A3B584612E96}" srcOrd="4" destOrd="0" presId="urn:microsoft.com/office/officeart/2016/7/layout/BasicLinearProcessNumbered"/>
    <dgm:cxn modelId="{A0F6255E-0A4D-443C-8AFA-A7295CD638B5}" type="presParOf" srcId="{C898238F-F7BC-4DF8-84B4-A3B584612E96}" destId="{B8186EC4-863A-4F1A-9406-5003277F2327}" srcOrd="0" destOrd="0" presId="urn:microsoft.com/office/officeart/2016/7/layout/BasicLinearProcessNumbered"/>
    <dgm:cxn modelId="{98BA6F8E-A7AE-4E73-A136-608E8C37851D}" type="presParOf" srcId="{C898238F-F7BC-4DF8-84B4-A3B584612E96}" destId="{164D468B-3CCC-400E-A263-B24E08E75D17}" srcOrd="1" destOrd="0" presId="urn:microsoft.com/office/officeart/2016/7/layout/BasicLinearProcessNumbered"/>
    <dgm:cxn modelId="{3D6D2747-1938-4C36-A4C8-53FB1CCC4A03}" type="presParOf" srcId="{C898238F-F7BC-4DF8-84B4-A3B584612E96}" destId="{466018FB-00AA-42F3-BCC2-7CAC49ADA131}" srcOrd="2" destOrd="0" presId="urn:microsoft.com/office/officeart/2016/7/layout/BasicLinearProcessNumbered"/>
    <dgm:cxn modelId="{695B3AF1-7D7F-4185-815D-38517AFBE1CC}" type="presParOf" srcId="{C898238F-F7BC-4DF8-84B4-A3B584612E96}" destId="{8691BB0F-1B9A-40F8-8024-149D6022283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C776B7-DFA7-47E5-80C3-0346839A49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C3AF79-1768-494A-88ED-FE287C6B820B}">
      <dgm:prSet/>
      <dgm:spPr/>
      <dgm:t>
        <a:bodyPr/>
        <a:lstStyle/>
        <a:p>
          <a:r>
            <a:rPr lang="en-US"/>
            <a:t>Demonstrated commitment (high marks for WCC!)</a:t>
          </a:r>
        </a:p>
      </dgm:t>
    </dgm:pt>
    <dgm:pt modelId="{CE887BC3-581C-4AAC-907F-BAC0A658096F}" type="parTrans" cxnId="{DAF787A1-F66C-47E9-AE58-879A6D6B9411}">
      <dgm:prSet/>
      <dgm:spPr/>
      <dgm:t>
        <a:bodyPr/>
        <a:lstStyle/>
        <a:p>
          <a:endParaRPr lang="en-US"/>
        </a:p>
      </dgm:t>
    </dgm:pt>
    <dgm:pt modelId="{FF70315E-690B-4B1C-8B29-F2AC5620A88D}" type="sibTrans" cxnId="{DAF787A1-F66C-47E9-AE58-879A6D6B9411}">
      <dgm:prSet/>
      <dgm:spPr/>
      <dgm:t>
        <a:bodyPr/>
        <a:lstStyle/>
        <a:p>
          <a:endParaRPr lang="en-US"/>
        </a:p>
      </dgm:t>
    </dgm:pt>
    <dgm:pt modelId="{B6054BF5-8358-40A4-90E2-796F27B04251}">
      <dgm:prSet/>
      <dgm:spPr/>
      <dgm:t>
        <a:bodyPr/>
        <a:lstStyle/>
        <a:p>
          <a:r>
            <a:rPr lang="en-US"/>
            <a:t>High-Tech and High-Touch</a:t>
          </a:r>
        </a:p>
      </dgm:t>
    </dgm:pt>
    <dgm:pt modelId="{E28980F8-009D-43E5-8FAE-B424418431EE}" type="parTrans" cxnId="{CF7FD15A-5F40-49E5-BDF5-FE94CD3942FB}">
      <dgm:prSet/>
      <dgm:spPr/>
      <dgm:t>
        <a:bodyPr/>
        <a:lstStyle/>
        <a:p>
          <a:endParaRPr lang="en-US"/>
        </a:p>
      </dgm:t>
    </dgm:pt>
    <dgm:pt modelId="{1A42F34A-4478-4B0B-81F0-67376D80075E}" type="sibTrans" cxnId="{CF7FD15A-5F40-49E5-BDF5-FE94CD3942FB}">
      <dgm:prSet/>
      <dgm:spPr/>
      <dgm:t>
        <a:bodyPr/>
        <a:lstStyle/>
        <a:p>
          <a:endParaRPr lang="en-US"/>
        </a:p>
      </dgm:t>
    </dgm:pt>
    <dgm:pt modelId="{0081E319-218A-44CA-BE0B-F4C1AACC6F1D}">
      <dgm:prSet/>
      <dgm:spPr/>
      <dgm:t>
        <a:bodyPr/>
        <a:lstStyle/>
        <a:p>
          <a:r>
            <a:rPr lang="en-US"/>
            <a:t>Make pathways more accessible</a:t>
          </a:r>
        </a:p>
      </dgm:t>
    </dgm:pt>
    <dgm:pt modelId="{C9E6FD59-670C-40AA-BDDE-08671C2F5953}" type="parTrans" cxnId="{7C0D3E20-17AD-4262-BF78-C7F12E878892}">
      <dgm:prSet/>
      <dgm:spPr/>
      <dgm:t>
        <a:bodyPr/>
        <a:lstStyle/>
        <a:p>
          <a:endParaRPr lang="en-US"/>
        </a:p>
      </dgm:t>
    </dgm:pt>
    <dgm:pt modelId="{47BCD01F-5975-4864-9E6A-7C56D3C2FBC4}" type="sibTrans" cxnId="{7C0D3E20-17AD-4262-BF78-C7F12E878892}">
      <dgm:prSet/>
      <dgm:spPr/>
      <dgm:t>
        <a:bodyPr/>
        <a:lstStyle/>
        <a:p>
          <a:endParaRPr lang="en-US"/>
        </a:p>
      </dgm:t>
    </dgm:pt>
    <dgm:pt modelId="{3AA1113C-87A9-4EB4-95EF-07D37C4FC617}">
      <dgm:prSet/>
      <dgm:spPr/>
      <dgm:t>
        <a:bodyPr/>
        <a:lstStyle/>
        <a:p>
          <a:r>
            <a:rPr lang="en-US"/>
            <a:t>Make processes less complex, confusing, cumbersome</a:t>
          </a:r>
        </a:p>
      </dgm:t>
    </dgm:pt>
    <dgm:pt modelId="{65CB331F-D7D1-4613-B17E-5D75A42C3207}" type="parTrans" cxnId="{7966D2C0-9E2D-4AE1-802F-27E49D62C19E}">
      <dgm:prSet/>
      <dgm:spPr/>
      <dgm:t>
        <a:bodyPr/>
        <a:lstStyle/>
        <a:p>
          <a:endParaRPr lang="en-US"/>
        </a:p>
      </dgm:t>
    </dgm:pt>
    <dgm:pt modelId="{AC53AA46-E0C5-422E-A91E-8FEAFDFB5BDC}" type="sibTrans" cxnId="{7966D2C0-9E2D-4AE1-802F-27E49D62C19E}">
      <dgm:prSet/>
      <dgm:spPr/>
      <dgm:t>
        <a:bodyPr/>
        <a:lstStyle/>
        <a:p>
          <a:endParaRPr lang="en-US"/>
        </a:p>
      </dgm:t>
    </dgm:pt>
    <dgm:pt modelId="{F703D1C2-D312-44AC-B13F-BDCE0DC3D7F7}">
      <dgm:prSet/>
      <dgm:spPr/>
      <dgm:t>
        <a:bodyPr/>
        <a:lstStyle/>
        <a:p>
          <a:r>
            <a:rPr lang="en-US"/>
            <a:t>Communicate, communicate, communicate!</a:t>
          </a:r>
        </a:p>
      </dgm:t>
    </dgm:pt>
    <dgm:pt modelId="{6098CD3A-AA11-4FA3-9B4E-9BDEA0BDE3F8}" type="parTrans" cxnId="{EF19623A-41FC-4F72-9A22-851D3C5C7F50}">
      <dgm:prSet/>
      <dgm:spPr/>
      <dgm:t>
        <a:bodyPr/>
        <a:lstStyle/>
        <a:p>
          <a:endParaRPr lang="en-US"/>
        </a:p>
      </dgm:t>
    </dgm:pt>
    <dgm:pt modelId="{9D868117-B377-4ACE-98D5-ABBC80BFB3B3}" type="sibTrans" cxnId="{EF19623A-41FC-4F72-9A22-851D3C5C7F50}">
      <dgm:prSet/>
      <dgm:spPr/>
      <dgm:t>
        <a:bodyPr/>
        <a:lstStyle/>
        <a:p>
          <a:endParaRPr lang="en-US"/>
        </a:p>
      </dgm:t>
    </dgm:pt>
    <dgm:pt modelId="{342E5AF1-421E-49B8-A5EA-D2951E19DC32}">
      <dgm:prSet/>
      <dgm:spPr/>
      <dgm:t>
        <a:bodyPr/>
        <a:lstStyle/>
        <a:p>
          <a:r>
            <a:rPr lang="en-US"/>
            <a:t>accurate, timely, and consistently delivered information to guide them through the institution from first connection to program completion and transition; and,</a:t>
          </a:r>
        </a:p>
      </dgm:t>
    </dgm:pt>
    <dgm:pt modelId="{1EE1349C-9A56-488A-8A18-DD7992E192C6}" type="parTrans" cxnId="{FA0DF49B-3834-4B7C-8B8A-754B7D80BD58}">
      <dgm:prSet/>
      <dgm:spPr/>
      <dgm:t>
        <a:bodyPr/>
        <a:lstStyle/>
        <a:p>
          <a:endParaRPr lang="en-US"/>
        </a:p>
      </dgm:t>
    </dgm:pt>
    <dgm:pt modelId="{A361A616-EBA5-4F11-9A4E-1B682BC6046F}" type="sibTrans" cxnId="{FA0DF49B-3834-4B7C-8B8A-754B7D80BD58}">
      <dgm:prSet/>
      <dgm:spPr/>
      <dgm:t>
        <a:bodyPr/>
        <a:lstStyle/>
        <a:p>
          <a:endParaRPr lang="en-US"/>
        </a:p>
      </dgm:t>
    </dgm:pt>
    <dgm:pt modelId="{A4531803-991D-495C-AC39-B136006E14CE}">
      <dgm:prSet/>
      <dgm:spPr/>
      <dgm:t>
        <a:bodyPr/>
        <a:lstStyle/>
        <a:p>
          <a:r>
            <a:rPr lang="en-US"/>
            <a:t>information about how programs of study will ultimately prepare them for career opportunities and living wages.</a:t>
          </a:r>
        </a:p>
      </dgm:t>
    </dgm:pt>
    <dgm:pt modelId="{433C2E53-38C5-43CA-846A-27D4ABF1C37B}" type="parTrans" cxnId="{645F1540-B8E2-4346-9CD3-206F53003FBB}">
      <dgm:prSet/>
      <dgm:spPr/>
      <dgm:t>
        <a:bodyPr/>
        <a:lstStyle/>
        <a:p>
          <a:endParaRPr lang="en-US"/>
        </a:p>
      </dgm:t>
    </dgm:pt>
    <dgm:pt modelId="{814FCA7A-AF12-4D28-878C-DCABF20AA885}" type="sibTrans" cxnId="{645F1540-B8E2-4346-9CD3-206F53003FBB}">
      <dgm:prSet/>
      <dgm:spPr/>
      <dgm:t>
        <a:bodyPr/>
        <a:lstStyle/>
        <a:p>
          <a:endParaRPr lang="en-US"/>
        </a:p>
      </dgm:t>
    </dgm:pt>
    <dgm:pt modelId="{23F404D9-1CA2-4ACD-AB69-3960C7974661}">
      <dgm:prSet/>
      <dgm:spPr/>
      <dgm:t>
        <a:bodyPr/>
        <a:lstStyle/>
        <a:p>
          <a:r>
            <a:rPr lang="en-US"/>
            <a:t>Note – these points came up in </a:t>
          </a:r>
          <a:r>
            <a:rPr lang="en-US" u="sng"/>
            <a:t>every</a:t>
          </a:r>
          <a:r>
            <a:rPr lang="en-US"/>
            <a:t> focus group.</a:t>
          </a:r>
        </a:p>
      </dgm:t>
    </dgm:pt>
    <dgm:pt modelId="{F89CDB4A-A803-4C1A-BED8-AE29FF61F933}" type="parTrans" cxnId="{35F7DD1D-B60B-439D-B72C-8FB88E2FF257}">
      <dgm:prSet/>
      <dgm:spPr/>
      <dgm:t>
        <a:bodyPr/>
        <a:lstStyle/>
        <a:p>
          <a:endParaRPr lang="en-US"/>
        </a:p>
      </dgm:t>
    </dgm:pt>
    <dgm:pt modelId="{4EDA01E9-D948-48E6-A574-1FEA5AC86A3C}" type="sibTrans" cxnId="{35F7DD1D-B60B-439D-B72C-8FB88E2FF257}">
      <dgm:prSet/>
      <dgm:spPr/>
      <dgm:t>
        <a:bodyPr/>
        <a:lstStyle/>
        <a:p>
          <a:endParaRPr lang="en-US"/>
        </a:p>
      </dgm:t>
    </dgm:pt>
    <dgm:pt modelId="{DC435CFC-9ACE-4E23-8A67-5B38BA46C766}" type="pres">
      <dgm:prSet presAssocID="{CEC776B7-DFA7-47E5-80C3-0346839A4906}" presName="linear" presStyleCnt="0">
        <dgm:presLayoutVars>
          <dgm:animLvl val="lvl"/>
          <dgm:resizeHandles val="exact"/>
        </dgm:presLayoutVars>
      </dgm:prSet>
      <dgm:spPr/>
    </dgm:pt>
    <dgm:pt modelId="{15FBA9A5-22EE-4D7C-AF3C-C420F59AF848}" type="pres">
      <dgm:prSet presAssocID="{D9C3AF79-1768-494A-88ED-FE287C6B82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6CF9FB-CD25-44D3-B459-C74D163B514E}" type="pres">
      <dgm:prSet presAssocID="{FF70315E-690B-4B1C-8B29-F2AC5620A88D}" presName="spacer" presStyleCnt="0"/>
      <dgm:spPr/>
    </dgm:pt>
    <dgm:pt modelId="{4B068D06-6512-4BAE-BCEF-75629F731EBA}" type="pres">
      <dgm:prSet presAssocID="{B6054BF5-8358-40A4-90E2-796F27B0425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7057567-C15D-4DFE-AE32-30709ECB04B5}" type="pres">
      <dgm:prSet presAssocID="{1A42F34A-4478-4B0B-81F0-67376D80075E}" presName="spacer" presStyleCnt="0"/>
      <dgm:spPr/>
    </dgm:pt>
    <dgm:pt modelId="{6ECD05F2-4EA8-4847-9BC0-529A8A9A8EE9}" type="pres">
      <dgm:prSet presAssocID="{0081E319-218A-44CA-BE0B-F4C1AACC6F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C9D8905-D016-4DE8-9BAA-36A04B2C68BB}" type="pres">
      <dgm:prSet presAssocID="{47BCD01F-5975-4864-9E6A-7C56D3C2FBC4}" presName="spacer" presStyleCnt="0"/>
      <dgm:spPr/>
    </dgm:pt>
    <dgm:pt modelId="{FE169D13-EDCA-4118-88BC-505DB16778AF}" type="pres">
      <dgm:prSet presAssocID="{3AA1113C-87A9-4EB4-95EF-07D37C4FC61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E8D70D-CC0F-4C46-9766-D978EA6397B1}" type="pres">
      <dgm:prSet presAssocID="{AC53AA46-E0C5-422E-A91E-8FEAFDFB5BDC}" presName="spacer" presStyleCnt="0"/>
      <dgm:spPr/>
    </dgm:pt>
    <dgm:pt modelId="{5A9263E0-E1BA-4E4E-8C08-E8AB1688C691}" type="pres">
      <dgm:prSet presAssocID="{F703D1C2-D312-44AC-B13F-BDCE0DC3D7F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3E40833-C715-4861-9898-245A1324DF3A}" type="pres">
      <dgm:prSet presAssocID="{F703D1C2-D312-44AC-B13F-BDCE0DC3D7F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2963710-A8F0-435C-95BF-BEC43A6AFC4F}" type="presOf" srcId="{0081E319-218A-44CA-BE0B-F4C1AACC6F1D}" destId="{6ECD05F2-4EA8-4847-9BC0-529A8A9A8EE9}" srcOrd="0" destOrd="0" presId="urn:microsoft.com/office/officeart/2005/8/layout/vList2"/>
    <dgm:cxn modelId="{71D6AD12-1F71-49D6-BF10-9FEC18EE4F1A}" type="presOf" srcId="{CEC776B7-DFA7-47E5-80C3-0346839A4906}" destId="{DC435CFC-9ACE-4E23-8A67-5B38BA46C766}" srcOrd="0" destOrd="0" presId="urn:microsoft.com/office/officeart/2005/8/layout/vList2"/>
    <dgm:cxn modelId="{35F7DD1D-B60B-439D-B72C-8FB88E2FF257}" srcId="{F703D1C2-D312-44AC-B13F-BDCE0DC3D7F7}" destId="{23F404D9-1CA2-4ACD-AB69-3960C7974661}" srcOrd="2" destOrd="0" parTransId="{F89CDB4A-A803-4C1A-BED8-AE29FF61F933}" sibTransId="{4EDA01E9-D948-48E6-A574-1FEA5AC86A3C}"/>
    <dgm:cxn modelId="{7C0D3E20-17AD-4262-BF78-C7F12E878892}" srcId="{CEC776B7-DFA7-47E5-80C3-0346839A4906}" destId="{0081E319-218A-44CA-BE0B-F4C1AACC6F1D}" srcOrd="2" destOrd="0" parTransId="{C9E6FD59-670C-40AA-BDDE-08671C2F5953}" sibTransId="{47BCD01F-5975-4864-9E6A-7C56D3C2FBC4}"/>
    <dgm:cxn modelId="{82986F2A-7F45-4FC1-9C3D-C29689D1702A}" type="presOf" srcId="{D9C3AF79-1768-494A-88ED-FE287C6B820B}" destId="{15FBA9A5-22EE-4D7C-AF3C-C420F59AF848}" srcOrd="0" destOrd="0" presId="urn:microsoft.com/office/officeart/2005/8/layout/vList2"/>
    <dgm:cxn modelId="{EF19623A-41FC-4F72-9A22-851D3C5C7F50}" srcId="{CEC776B7-DFA7-47E5-80C3-0346839A4906}" destId="{F703D1C2-D312-44AC-B13F-BDCE0DC3D7F7}" srcOrd="4" destOrd="0" parTransId="{6098CD3A-AA11-4FA3-9B4E-9BDEA0BDE3F8}" sibTransId="{9D868117-B377-4ACE-98D5-ABBC80BFB3B3}"/>
    <dgm:cxn modelId="{645F1540-B8E2-4346-9CD3-206F53003FBB}" srcId="{F703D1C2-D312-44AC-B13F-BDCE0DC3D7F7}" destId="{A4531803-991D-495C-AC39-B136006E14CE}" srcOrd="1" destOrd="0" parTransId="{433C2E53-38C5-43CA-846A-27D4ABF1C37B}" sibTransId="{814FCA7A-AF12-4D28-878C-DCABF20AA885}"/>
    <dgm:cxn modelId="{791DCE51-6719-42F2-BB67-B32AE34D83E0}" type="presOf" srcId="{342E5AF1-421E-49B8-A5EA-D2951E19DC32}" destId="{33E40833-C715-4861-9898-245A1324DF3A}" srcOrd="0" destOrd="0" presId="urn:microsoft.com/office/officeart/2005/8/layout/vList2"/>
    <dgm:cxn modelId="{E863EE78-A795-4FB7-B433-610ECE3A9AC6}" type="presOf" srcId="{A4531803-991D-495C-AC39-B136006E14CE}" destId="{33E40833-C715-4861-9898-245A1324DF3A}" srcOrd="0" destOrd="1" presId="urn:microsoft.com/office/officeart/2005/8/layout/vList2"/>
    <dgm:cxn modelId="{CF7FD15A-5F40-49E5-BDF5-FE94CD3942FB}" srcId="{CEC776B7-DFA7-47E5-80C3-0346839A4906}" destId="{B6054BF5-8358-40A4-90E2-796F27B04251}" srcOrd="1" destOrd="0" parTransId="{E28980F8-009D-43E5-8FAE-B424418431EE}" sibTransId="{1A42F34A-4478-4B0B-81F0-67376D80075E}"/>
    <dgm:cxn modelId="{FA0DF49B-3834-4B7C-8B8A-754B7D80BD58}" srcId="{F703D1C2-D312-44AC-B13F-BDCE0DC3D7F7}" destId="{342E5AF1-421E-49B8-A5EA-D2951E19DC32}" srcOrd="0" destOrd="0" parTransId="{1EE1349C-9A56-488A-8A18-DD7992E192C6}" sibTransId="{A361A616-EBA5-4F11-9A4E-1B682BC6046F}"/>
    <dgm:cxn modelId="{38AD0CA0-F6AF-4CCF-BB26-EE7CDA1A0C9C}" type="presOf" srcId="{B6054BF5-8358-40A4-90E2-796F27B04251}" destId="{4B068D06-6512-4BAE-BCEF-75629F731EBA}" srcOrd="0" destOrd="0" presId="urn:microsoft.com/office/officeart/2005/8/layout/vList2"/>
    <dgm:cxn modelId="{DAF787A1-F66C-47E9-AE58-879A6D6B9411}" srcId="{CEC776B7-DFA7-47E5-80C3-0346839A4906}" destId="{D9C3AF79-1768-494A-88ED-FE287C6B820B}" srcOrd="0" destOrd="0" parTransId="{CE887BC3-581C-4AAC-907F-BAC0A658096F}" sibTransId="{FF70315E-690B-4B1C-8B29-F2AC5620A88D}"/>
    <dgm:cxn modelId="{7966D2C0-9E2D-4AE1-802F-27E49D62C19E}" srcId="{CEC776B7-DFA7-47E5-80C3-0346839A4906}" destId="{3AA1113C-87A9-4EB4-95EF-07D37C4FC617}" srcOrd="3" destOrd="0" parTransId="{65CB331F-D7D1-4613-B17E-5D75A42C3207}" sibTransId="{AC53AA46-E0C5-422E-A91E-8FEAFDFB5BDC}"/>
    <dgm:cxn modelId="{AA4AEBC6-AE92-4F2F-82C3-FDD7C48D8B4F}" type="presOf" srcId="{F703D1C2-D312-44AC-B13F-BDCE0DC3D7F7}" destId="{5A9263E0-E1BA-4E4E-8C08-E8AB1688C691}" srcOrd="0" destOrd="0" presId="urn:microsoft.com/office/officeart/2005/8/layout/vList2"/>
    <dgm:cxn modelId="{FCE10AF2-9721-4C52-B144-D7D456F7D2EC}" type="presOf" srcId="{23F404D9-1CA2-4ACD-AB69-3960C7974661}" destId="{33E40833-C715-4861-9898-245A1324DF3A}" srcOrd="0" destOrd="2" presId="urn:microsoft.com/office/officeart/2005/8/layout/vList2"/>
    <dgm:cxn modelId="{B1BC52FE-7020-4915-BCE5-F59BDE17249A}" type="presOf" srcId="{3AA1113C-87A9-4EB4-95EF-07D37C4FC617}" destId="{FE169D13-EDCA-4118-88BC-505DB16778AF}" srcOrd="0" destOrd="0" presId="urn:microsoft.com/office/officeart/2005/8/layout/vList2"/>
    <dgm:cxn modelId="{32DE3184-9F34-424E-873D-5C430D00DBE7}" type="presParOf" srcId="{DC435CFC-9ACE-4E23-8A67-5B38BA46C766}" destId="{15FBA9A5-22EE-4D7C-AF3C-C420F59AF848}" srcOrd="0" destOrd="0" presId="urn:microsoft.com/office/officeart/2005/8/layout/vList2"/>
    <dgm:cxn modelId="{45304BAC-6D36-4260-A82A-CC8AC23DC6FD}" type="presParOf" srcId="{DC435CFC-9ACE-4E23-8A67-5B38BA46C766}" destId="{B66CF9FB-CD25-44D3-B459-C74D163B514E}" srcOrd="1" destOrd="0" presId="urn:microsoft.com/office/officeart/2005/8/layout/vList2"/>
    <dgm:cxn modelId="{F0B10D25-4D2E-4836-A522-492512BAE15B}" type="presParOf" srcId="{DC435CFC-9ACE-4E23-8A67-5B38BA46C766}" destId="{4B068D06-6512-4BAE-BCEF-75629F731EBA}" srcOrd="2" destOrd="0" presId="urn:microsoft.com/office/officeart/2005/8/layout/vList2"/>
    <dgm:cxn modelId="{9DE7C3C9-0C48-468B-98FF-2CDD8F6C3D34}" type="presParOf" srcId="{DC435CFC-9ACE-4E23-8A67-5B38BA46C766}" destId="{97057567-C15D-4DFE-AE32-30709ECB04B5}" srcOrd="3" destOrd="0" presId="urn:microsoft.com/office/officeart/2005/8/layout/vList2"/>
    <dgm:cxn modelId="{750ECC0B-F334-4A07-9EF9-8813771A393C}" type="presParOf" srcId="{DC435CFC-9ACE-4E23-8A67-5B38BA46C766}" destId="{6ECD05F2-4EA8-4847-9BC0-529A8A9A8EE9}" srcOrd="4" destOrd="0" presId="urn:microsoft.com/office/officeart/2005/8/layout/vList2"/>
    <dgm:cxn modelId="{6B5AFDED-EA8D-47FA-85BA-75E261FC54CD}" type="presParOf" srcId="{DC435CFC-9ACE-4E23-8A67-5B38BA46C766}" destId="{DC9D8905-D016-4DE8-9BAA-36A04B2C68BB}" srcOrd="5" destOrd="0" presId="urn:microsoft.com/office/officeart/2005/8/layout/vList2"/>
    <dgm:cxn modelId="{7EFAF2B8-8A82-4219-9683-ECC49885456C}" type="presParOf" srcId="{DC435CFC-9ACE-4E23-8A67-5B38BA46C766}" destId="{FE169D13-EDCA-4118-88BC-505DB16778AF}" srcOrd="6" destOrd="0" presId="urn:microsoft.com/office/officeart/2005/8/layout/vList2"/>
    <dgm:cxn modelId="{AA76845E-D323-46E8-8ACC-480D470B084C}" type="presParOf" srcId="{DC435CFC-9ACE-4E23-8A67-5B38BA46C766}" destId="{37E8D70D-CC0F-4C46-9766-D978EA6397B1}" srcOrd="7" destOrd="0" presId="urn:microsoft.com/office/officeart/2005/8/layout/vList2"/>
    <dgm:cxn modelId="{41EF97EF-278A-4BCE-95CD-05B41374C04A}" type="presParOf" srcId="{DC435CFC-9ACE-4E23-8A67-5B38BA46C766}" destId="{5A9263E0-E1BA-4E4E-8C08-E8AB1688C691}" srcOrd="8" destOrd="0" presId="urn:microsoft.com/office/officeart/2005/8/layout/vList2"/>
    <dgm:cxn modelId="{D5BAE9FC-A1FF-4053-BCD3-0DC3D7830251}" type="presParOf" srcId="{DC435CFC-9ACE-4E23-8A67-5B38BA46C766}" destId="{33E40833-C715-4861-9898-245A1324DF3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146DC62-F4C7-4EEA-9BC7-76A055CE499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5581E62-79E2-4F1D-955D-5AADC0DC67CA}">
      <dgm:prSet/>
      <dgm:spPr/>
      <dgm:t>
        <a:bodyPr/>
        <a:lstStyle/>
        <a:p>
          <a:r>
            <a:rPr lang="en-US"/>
            <a:t>Student-centered scheduling: set-up around students’ needs; if WCC does this there will be fewer cancellations (student comments)</a:t>
          </a:r>
        </a:p>
      </dgm:t>
    </dgm:pt>
    <dgm:pt modelId="{1EA5523D-FBDF-49F7-B319-DA6E27433716}" type="parTrans" cxnId="{9AEBC0CE-6A76-4C2B-8507-6B6A3C4E011E}">
      <dgm:prSet/>
      <dgm:spPr/>
      <dgm:t>
        <a:bodyPr/>
        <a:lstStyle/>
        <a:p>
          <a:endParaRPr lang="en-US"/>
        </a:p>
      </dgm:t>
    </dgm:pt>
    <dgm:pt modelId="{2EB6ED34-C00A-4EE2-B56A-995A5EE1B3CE}" type="sibTrans" cxnId="{9AEBC0CE-6A76-4C2B-8507-6B6A3C4E011E}">
      <dgm:prSet/>
      <dgm:spPr/>
      <dgm:t>
        <a:bodyPr/>
        <a:lstStyle/>
        <a:p>
          <a:endParaRPr lang="en-US"/>
        </a:p>
      </dgm:t>
    </dgm:pt>
    <dgm:pt modelId="{852371D0-940B-429C-8BCA-9D51F26116AD}">
      <dgm:prSet/>
      <dgm:spPr/>
      <dgm:t>
        <a:bodyPr/>
        <a:lstStyle/>
        <a:p>
          <a:r>
            <a:rPr lang="en-US"/>
            <a:t>Be creative: Schedule courses in non-traditional ways (mini-semesters, multi-year schedules combinations of hybrid courses, weekend offerings (combined with online instruction).</a:t>
          </a:r>
        </a:p>
      </dgm:t>
    </dgm:pt>
    <dgm:pt modelId="{8C27A240-A614-4D25-ACB2-128BF9E6E0AE}" type="parTrans" cxnId="{68455D12-E396-469E-B181-00C82D4FB1FD}">
      <dgm:prSet/>
      <dgm:spPr/>
      <dgm:t>
        <a:bodyPr/>
        <a:lstStyle/>
        <a:p>
          <a:endParaRPr lang="en-US"/>
        </a:p>
      </dgm:t>
    </dgm:pt>
    <dgm:pt modelId="{F8B51395-D886-4F64-AC86-A558208EEF2F}" type="sibTrans" cxnId="{68455D12-E396-469E-B181-00C82D4FB1FD}">
      <dgm:prSet/>
      <dgm:spPr/>
      <dgm:t>
        <a:bodyPr/>
        <a:lstStyle/>
        <a:p>
          <a:endParaRPr lang="en-US"/>
        </a:p>
      </dgm:t>
    </dgm:pt>
    <dgm:pt modelId="{3A82D9DE-CFA4-400A-B4AF-6AC46913CFB2}" type="pres">
      <dgm:prSet presAssocID="{6146DC62-F4C7-4EEA-9BC7-76A055CE499E}" presName="linear" presStyleCnt="0">
        <dgm:presLayoutVars>
          <dgm:animLvl val="lvl"/>
          <dgm:resizeHandles val="exact"/>
        </dgm:presLayoutVars>
      </dgm:prSet>
      <dgm:spPr/>
    </dgm:pt>
    <dgm:pt modelId="{73816ABD-0191-4632-96F2-64FC03B8E6A1}" type="pres">
      <dgm:prSet presAssocID="{45581E62-79E2-4F1D-955D-5AADC0DC67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B6B315-F6C1-4D9C-B03F-BA292ABF397F}" type="pres">
      <dgm:prSet presAssocID="{2EB6ED34-C00A-4EE2-B56A-995A5EE1B3CE}" presName="spacer" presStyleCnt="0"/>
      <dgm:spPr/>
    </dgm:pt>
    <dgm:pt modelId="{E5405995-8212-43DD-B376-17E5B02264B5}" type="pres">
      <dgm:prSet presAssocID="{852371D0-940B-429C-8BCA-9D51F26116A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8455D12-E396-469E-B181-00C82D4FB1FD}" srcId="{6146DC62-F4C7-4EEA-9BC7-76A055CE499E}" destId="{852371D0-940B-429C-8BCA-9D51F26116AD}" srcOrd="1" destOrd="0" parTransId="{8C27A240-A614-4D25-ACB2-128BF9E6E0AE}" sibTransId="{F8B51395-D886-4F64-AC86-A558208EEF2F}"/>
    <dgm:cxn modelId="{5BC83D1F-2EDE-47AA-8680-506CE9EF0006}" type="presOf" srcId="{6146DC62-F4C7-4EEA-9BC7-76A055CE499E}" destId="{3A82D9DE-CFA4-400A-B4AF-6AC46913CFB2}" srcOrd="0" destOrd="0" presId="urn:microsoft.com/office/officeart/2005/8/layout/vList2"/>
    <dgm:cxn modelId="{3D220349-ECA6-4A8C-BE16-BD78F51D4BA6}" type="presOf" srcId="{45581E62-79E2-4F1D-955D-5AADC0DC67CA}" destId="{73816ABD-0191-4632-96F2-64FC03B8E6A1}" srcOrd="0" destOrd="0" presId="urn:microsoft.com/office/officeart/2005/8/layout/vList2"/>
    <dgm:cxn modelId="{9AEBC0CE-6A76-4C2B-8507-6B6A3C4E011E}" srcId="{6146DC62-F4C7-4EEA-9BC7-76A055CE499E}" destId="{45581E62-79E2-4F1D-955D-5AADC0DC67CA}" srcOrd="0" destOrd="0" parTransId="{1EA5523D-FBDF-49F7-B319-DA6E27433716}" sibTransId="{2EB6ED34-C00A-4EE2-B56A-995A5EE1B3CE}"/>
    <dgm:cxn modelId="{26E922E6-E11C-4909-ABEF-712DF5609F89}" type="presOf" srcId="{852371D0-940B-429C-8BCA-9D51F26116AD}" destId="{E5405995-8212-43DD-B376-17E5B02264B5}" srcOrd="0" destOrd="0" presId="urn:microsoft.com/office/officeart/2005/8/layout/vList2"/>
    <dgm:cxn modelId="{7C771C28-4072-4CA5-8213-8AD828A60562}" type="presParOf" srcId="{3A82D9DE-CFA4-400A-B4AF-6AC46913CFB2}" destId="{73816ABD-0191-4632-96F2-64FC03B8E6A1}" srcOrd="0" destOrd="0" presId="urn:microsoft.com/office/officeart/2005/8/layout/vList2"/>
    <dgm:cxn modelId="{1D22270A-56AF-45B4-B101-064E01E9DAE5}" type="presParOf" srcId="{3A82D9DE-CFA4-400A-B4AF-6AC46913CFB2}" destId="{81B6B315-F6C1-4D9C-B03F-BA292ABF397F}" srcOrd="1" destOrd="0" presId="urn:microsoft.com/office/officeart/2005/8/layout/vList2"/>
    <dgm:cxn modelId="{1511FC30-E71F-4FF4-8A1D-881F7836D5C3}" type="presParOf" srcId="{3A82D9DE-CFA4-400A-B4AF-6AC46913CFB2}" destId="{E5405995-8212-43DD-B376-17E5B02264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6ED15-64BF-450C-B895-BEA84933183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3C8333-1EDE-4E5B-929D-5E36628137F5}">
      <dgm:prSet/>
      <dgm:spPr/>
      <dgm:t>
        <a:bodyPr/>
        <a:lstStyle/>
        <a:p>
          <a:r>
            <a:rPr lang="en-US" dirty="0"/>
            <a:t>Use existing District data compilations.</a:t>
          </a:r>
        </a:p>
      </dgm:t>
    </dgm:pt>
    <dgm:pt modelId="{56FBDCE1-5BEA-4E50-92DF-E65BFC8EB51A}" type="parTrans" cxnId="{1E18818D-3B07-4A18-A223-962FF9894192}">
      <dgm:prSet/>
      <dgm:spPr/>
      <dgm:t>
        <a:bodyPr/>
        <a:lstStyle/>
        <a:p>
          <a:endParaRPr lang="en-US"/>
        </a:p>
      </dgm:t>
    </dgm:pt>
    <dgm:pt modelId="{A5D074E2-2BEF-4399-BD7A-8798678AFE4D}" type="sibTrans" cxnId="{1E18818D-3B07-4A18-A223-962FF9894192}">
      <dgm:prSet/>
      <dgm:spPr/>
      <dgm:t>
        <a:bodyPr/>
        <a:lstStyle/>
        <a:p>
          <a:endParaRPr lang="en-US"/>
        </a:p>
      </dgm:t>
    </dgm:pt>
    <dgm:pt modelId="{4087095B-8FA0-4D6F-9072-7AA233662F08}">
      <dgm:prSet/>
      <dgm:spPr/>
      <dgm:t>
        <a:bodyPr/>
        <a:lstStyle/>
        <a:p>
          <a:r>
            <a:rPr lang="en-US" dirty="0"/>
            <a:t>Augment District data sets as needed to “tell WCC’s data story.”</a:t>
          </a:r>
        </a:p>
      </dgm:t>
    </dgm:pt>
    <dgm:pt modelId="{DFC14943-A065-481A-B249-40A55BE8EB4D}" type="parTrans" cxnId="{870D4A24-151D-4645-99DD-C66E654A2D30}">
      <dgm:prSet/>
      <dgm:spPr/>
      <dgm:t>
        <a:bodyPr/>
        <a:lstStyle/>
        <a:p>
          <a:endParaRPr lang="en-US"/>
        </a:p>
      </dgm:t>
    </dgm:pt>
    <dgm:pt modelId="{E23E2819-CF6E-47C3-8603-E824D720F00C}" type="sibTrans" cxnId="{870D4A24-151D-4645-99DD-C66E654A2D30}">
      <dgm:prSet/>
      <dgm:spPr/>
      <dgm:t>
        <a:bodyPr/>
        <a:lstStyle/>
        <a:p>
          <a:endParaRPr lang="en-US"/>
        </a:p>
      </dgm:t>
    </dgm:pt>
    <dgm:pt modelId="{397A25F4-CDC6-4D82-A5B2-3F4D187E088B}">
      <dgm:prSet/>
      <dgm:spPr/>
      <dgm:t>
        <a:bodyPr/>
        <a:lstStyle/>
        <a:p>
          <a:r>
            <a:rPr lang="en-US" dirty="0"/>
            <a:t>Use equity-focused outcomes data.</a:t>
          </a:r>
        </a:p>
      </dgm:t>
    </dgm:pt>
    <dgm:pt modelId="{5CE15BE3-26F4-4B08-B84C-6F8B9F924068}" type="parTrans" cxnId="{CDA21849-B95F-4673-B0DA-1CD6568703EC}">
      <dgm:prSet/>
      <dgm:spPr/>
    </dgm:pt>
    <dgm:pt modelId="{2F736DE5-6B4D-480D-BB59-03BC4E2543A0}" type="sibTrans" cxnId="{CDA21849-B95F-4673-B0DA-1CD6568703EC}">
      <dgm:prSet/>
      <dgm:spPr/>
    </dgm:pt>
    <dgm:pt modelId="{DD3E8F26-D9ED-4B9D-AF7D-EB3AD691E97A}" type="pres">
      <dgm:prSet presAssocID="{5D96ED15-64BF-450C-B895-BEA8493318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2A2233-8E7C-460F-92A2-B97D2AF8588C}" type="pres">
      <dgm:prSet presAssocID="{EF3C8333-1EDE-4E5B-929D-5E36628137F5}" presName="hierRoot1" presStyleCnt="0"/>
      <dgm:spPr/>
    </dgm:pt>
    <dgm:pt modelId="{71F0B3EF-7F10-428E-A39B-7E49A3ADBF7C}" type="pres">
      <dgm:prSet presAssocID="{EF3C8333-1EDE-4E5B-929D-5E36628137F5}" presName="composite" presStyleCnt="0"/>
      <dgm:spPr/>
    </dgm:pt>
    <dgm:pt modelId="{AB4A4C81-E87D-41CF-93BF-8937DBDA7BD5}" type="pres">
      <dgm:prSet presAssocID="{EF3C8333-1EDE-4E5B-929D-5E36628137F5}" presName="background" presStyleLbl="node0" presStyleIdx="0" presStyleCnt="3"/>
      <dgm:spPr/>
    </dgm:pt>
    <dgm:pt modelId="{B4FF9BD3-D65A-4E6A-820E-C15D5B805158}" type="pres">
      <dgm:prSet presAssocID="{EF3C8333-1EDE-4E5B-929D-5E36628137F5}" presName="text" presStyleLbl="fgAcc0" presStyleIdx="0" presStyleCnt="3">
        <dgm:presLayoutVars>
          <dgm:chPref val="3"/>
        </dgm:presLayoutVars>
      </dgm:prSet>
      <dgm:spPr/>
    </dgm:pt>
    <dgm:pt modelId="{A69E7DE9-06F8-489B-A369-53961B00194E}" type="pres">
      <dgm:prSet presAssocID="{EF3C8333-1EDE-4E5B-929D-5E36628137F5}" presName="hierChild2" presStyleCnt="0"/>
      <dgm:spPr/>
    </dgm:pt>
    <dgm:pt modelId="{2DCC23E6-2EB7-40C5-9047-CB273E2EEEC1}" type="pres">
      <dgm:prSet presAssocID="{4087095B-8FA0-4D6F-9072-7AA233662F08}" presName="hierRoot1" presStyleCnt="0"/>
      <dgm:spPr/>
    </dgm:pt>
    <dgm:pt modelId="{795136B4-FB93-45B8-81C0-DE3BD289DEDA}" type="pres">
      <dgm:prSet presAssocID="{4087095B-8FA0-4D6F-9072-7AA233662F08}" presName="composite" presStyleCnt="0"/>
      <dgm:spPr/>
    </dgm:pt>
    <dgm:pt modelId="{901C477E-A096-4852-BF9C-8F5105C1283D}" type="pres">
      <dgm:prSet presAssocID="{4087095B-8FA0-4D6F-9072-7AA233662F08}" presName="background" presStyleLbl="node0" presStyleIdx="1" presStyleCnt="3"/>
      <dgm:spPr/>
    </dgm:pt>
    <dgm:pt modelId="{611E03C8-C102-4314-8AAE-5CBD500F201E}" type="pres">
      <dgm:prSet presAssocID="{4087095B-8FA0-4D6F-9072-7AA233662F08}" presName="text" presStyleLbl="fgAcc0" presStyleIdx="1" presStyleCnt="3">
        <dgm:presLayoutVars>
          <dgm:chPref val="3"/>
        </dgm:presLayoutVars>
      </dgm:prSet>
      <dgm:spPr/>
    </dgm:pt>
    <dgm:pt modelId="{7BECD8F9-0F33-40B0-AFA8-E1D8AE5B2328}" type="pres">
      <dgm:prSet presAssocID="{4087095B-8FA0-4D6F-9072-7AA233662F08}" presName="hierChild2" presStyleCnt="0"/>
      <dgm:spPr/>
    </dgm:pt>
    <dgm:pt modelId="{FD9E45FA-2AC2-4B94-AE96-409C4C53A945}" type="pres">
      <dgm:prSet presAssocID="{397A25F4-CDC6-4D82-A5B2-3F4D187E088B}" presName="hierRoot1" presStyleCnt="0"/>
      <dgm:spPr/>
    </dgm:pt>
    <dgm:pt modelId="{DE93F5EE-A4E2-4C03-B787-560784BBFF8F}" type="pres">
      <dgm:prSet presAssocID="{397A25F4-CDC6-4D82-A5B2-3F4D187E088B}" presName="composite" presStyleCnt="0"/>
      <dgm:spPr/>
    </dgm:pt>
    <dgm:pt modelId="{94D5F440-B59C-4BD0-8E20-6BF53FC8956D}" type="pres">
      <dgm:prSet presAssocID="{397A25F4-CDC6-4D82-A5B2-3F4D187E088B}" presName="background" presStyleLbl="node0" presStyleIdx="2" presStyleCnt="3"/>
      <dgm:spPr/>
    </dgm:pt>
    <dgm:pt modelId="{9AF30B37-F82B-4043-97C4-1EB687861511}" type="pres">
      <dgm:prSet presAssocID="{397A25F4-CDC6-4D82-A5B2-3F4D187E088B}" presName="text" presStyleLbl="fgAcc0" presStyleIdx="2" presStyleCnt="3">
        <dgm:presLayoutVars>
          <dgm:chPref val="3"/>
        </dgm:presLayoutVars>
      </dgm:prSet>
      <dgm:spPr/>
    </dgm:pt>
    <dgm:pt modelId="{C5C56B44-196B-4770-A4EF-60BDE88B972A}" type="pres">
      <dgm:prSet presAssocID="{397A25F4-CDC6-4D82-A5B2-3F4D187E088B}" presName="hierChild2" presStyleCnt="0"/>
      <dgm:spPr/>
    </dgm:pt>
  </dgm:ptLst>
  <dgm:cxnLst>
    <dgm:cxn modelId="{870D4A24-151D-4645-99DD-C66E654A2D30}" srcId="{5D96ED15-64BF-450C-B895-BEA84933183B}" destId="{4087095B-8FA0-4D6F-9072-7AA233662F08}" srcOrd="1" destOrd="0" parTransId="{DFC14943-A065-481A-B249-40A55BE8EB4D}" sibTransId="{E23E2819-CF6E-47C3-8603-E824D720F00C}"/>
    <dgm:cxn modelId="{CDA21849-B95F-4673-B0DA-1CD6568703EC}" srcId="{5D96ED15-64BF-450C-B895-BEA84933183B}" destId="{397A25F4-CDC6-4D82-A5B2-3F4D187E088B}" srcOrd="2" destOrd="0" parTransId="{5CE15BE3-26F4-4B08-B84C-6F8B9F924068}" sibTransId="{2F736DE5-6B4D-480D-BB59-03BC4E2543A0}"/>
    <dgm:cxn modelId="{40A7FC57-2421-489B-9589-FF3240092A45}" type="presOf" srcId="{EF3C8333-1EDE-4E5B-929D-5E36628137F5}" destId="{B4FF9BD3-D65A-4E6A-820E-C15D5B805158}" srcOrd="0" destOrd="0" presId="urn:microsoft.com/office/officeart/2005/8/layout/hierarchy1"/>
    <dgm:cxn modelId="{C7892458-509A-4446-ACAF-59065649C9C0}" type="presOf" srcId="{397A25F4-CDC6-4D82-A5B2-3F4D187E088B}" destId="{9AF30B37-F82B-4043-97C4-1EB687861511}" srcOrd="0" destOrd="0" presId="urn:microsoft.com/office/officeart/2005/8/layout/hierarchy1"/>
    <dgm:cxn modelId="{1E18818D-3B07-4A18-A223-962FF9894192}" srcId="{5D96ED15-64BF-450C-B895-BEA84933183B}" destId="{EF3C8333-1EDE-4E5B-929D-5E36628137F5}" srcOrd="0" destOrd="0" parTransId="{56FBDCE1-5BEA-4E50-92DF-E65BFC8EB51A}" sibTransId="{A5D074E2-2BEF-4399-BD7A-8798678AFE4D}"/>
    <dgm:cxn modelId="{E606FEB9-B3AB-4275-B71A-A253967806F6}" type="presOf" srcId="{5D96ED15-64BF-450C-B895-BEA84933183B}" destId="{DD3E8F26-D9ED-4B9D-AF7D-EB3AD691E97A}" srcOrd="0" destOrd="0" presId="urn:microsoft.com/office/officeart/2005/8/layout/hierarchy1"/>
    <dgm:cxn modelId="{C6D327E5-55E6-4FE2-B46F-50C2FDD25878}" type="presOf" srcId="{4087095B-8FA0-4D6F-9072-7AA233662F08}" destId="{611E03C8-C102-4314-8AAE-5CBD500F201E}" srcOrd="0" destOrd="0" presId="urn:microsoft.com/office/officeart/2005/8/layout/hierarchy1"/>
    <dgm:cxn modelId="{784698F7-A827-4E33-A760-0E0F77419033}" type="presParOf" srcId="{DD3E8F26-D9ED-4B9D-AF7D-EB3AD691E97A}" destId="{5E2A2233-8E7C-460F-92A2-B97D2AF8588C}" srcOrd="0" destOrd="0" presId="urn:microsoft.com/office/officeart/2005/8/layout/hierarchy1"/>
    <dgm:cxn modelId="{8C3715B9-2A63-4410-82B0-E5DED67440B0}" type="presParOf" srcId="{5E2A2233-8E7C-460F-92A2-B97D2AF8588C}" destId="{71F0B3EF-7F10-428E-A39B-7E49A3ADBF7C}" srcOrd="0" destOrd="0" presId="urn:microsoft.com/office/officeart/2005/8/layout/hierarchy1"/>
    <dgm:cxn modelId="{D701F549-6EEF-4D7B-9C9E-62E00ECE17B6}" type="presParOf" srcId="{71F0B3EF-7F10-428E-A39B-7E49A3ADBF7C}" destId="{AB4A4C81-E87D-41CF-93BF-8937DBDA7BD5}" srcOrd="0" destOrd="0" presId="urn:microsoft.com/office/officeart/2005/8/layout/hierarchy1"/>
    <dgm:cxn modelId="{7B7FDB83-3FCD-41A8-B51F-87CDA0895272}" type="presParOf" srcId="{71F0B3EF-7F10-428E-A39B-7E49A3ADBF7C}" destId="{B4FF9BD3-D65A-4E6A-820E-C15D5B805158}" srcOrd="1" destOrd="0" presId="urn:microsoft.com/office/officeart/2005/8/layout/hierarchy1"/>
    <dgm:cxn modelId="{AEDFEC74-A32F-4865-912B-067F886ED9D2}" type="presParOf" srcId="{5E2A2233-8E7C-460F-92A2-B97D2AF8588C}" destId="{A69E7DE9-06F8-489B-A369-53961B00194E}" srcOrd="1" destOrd="0" presId="urn:microsoft.com/office/officeart/2005/8/layout/hierarchy1"/>
    <dgm:cxn modelId="{2E9A31AF-B6C9-455F-BD10-20329BECAC62}" type="presParOf" srcId="{DD3E8F26-D9ED-4B9D-AF7D-EB3AD691E97A}" destId="{2DCC23E6-2EB7-40C5-9047-CB273E2EEEC1}" srcOrd="1" destOrd="0" presId="urn:microsoft.com/office/officeart/2005/8/layout/hierarchy1"/>
    <dgm:cxn modelId="{50B57426-A302-4F1B-B439-B5E88B322F3E}" type="presParOf" srcId="{2DCC23E6-2EB7-40C5-9047-CB273E2EEEC1}" destId="{795136B4-FB93-45B8-81C0-DE3BD289DEDA}" srcOrd="0" destOrd="0" presId="urn:microsoft.com/office/officeart/2005/8/layout/hierarchy1"/>
    <dgm:cxn modelId="{C4C38E75-6848-42A1-9ED7-C60CF35484C8}" type="presParOf" srcId="{795136B4-FB93-45B8-81C0-DE3BD289DEDA}" destId="{901C477E-A096-4852-BF9C-8F5105C1283D}" srcOrd="0" destOrd="0" presId="urn:microsoft.com/office/officeart/2005/8/layout/hierarchy1"/>
    <dgm:cxn modelId="{4A286D59-C5BB-4BEF-BA2F-648B040C1AA0}" type="presParOf" srcId="{795136B4-FB93-45B8-81C0-DE3BD289DEDA}" destId="{611E03C8-C102-4314-8AAE-5CBD500F201E}" srcOrd="1" destOrd="0" presId="urn:microsoft.com/office/officeart/2005/8/layout/hierarchy1"/>
    <dgm:cxn modelId="{35A3CCFE-95C7-4FF2-B225-985161B0DE39}" type="presParOf" srcId="{2DCC23E6-2EB7-40C5-9047-CB273E2EEEC1}" destId="{7BECD8F9-0F33-40B0-AFA8-E1D8AE5B2328}" srcOrd="1" destOrd="0" presId="urn:microsoft.com/office/officeart/2005/8/layout/hierarchy1"/>
    <dgm:cxn modelId="{FABF4C42-E8C6-4FD2-9C6E-DBDCBE8671D3}" type="presParOf" srcId="{DD3E8F26-D9ED-4B9D-AF7D-EB3AD691E97A}" destId="{FD9E45FA-2AC2-4B94-AE96-409C4C53A945}" srcOrd="2" destOrd="0" presId="urn:microsoft.com/office/officeart/2005/8/layout/hierarchy1"/>
    <dgm:cxn modelId="{359A5544-96FF-4BF6-9F93-81B415C643FD}" type="presParOf" srcId="{FD9E45FA-2AC2-4B94-AE96-409C4C53A945}" destId="{DE93F5EE-A4E2-4C03-B787-560784BBFF8F}" srcOrd="0" destOrd="0" presId="urn:microsoft.com/office/officeart/2005/8/layout/hierarchy1"/>
    <dgm:cxn modelId="{C886F89A-FC8A-4651-BC20-1A40B571EC16}" type="presParOf" srcId="{DE93F5EE-A4E2-4C03-B787-560784BBFF8F}" destId="{94D5F440-B59C-4BD0-8E20-6BF53FC8956D}" srcOrd="0" destOrd="0" presId="urn:microsoft.com/office/officeart/2005/8/layout/hierarchy1"/>
    <dgm:cxn modelId="{954A99D3-9654-4E28-BFE7-37D5E3A48600}" type="presParOf" srcId="{DE93F5EE-A4E2-4C03-B787-560784BBFF8F}" destId="{9AF30B37-F82B-4043-97C4-1EB687861511}" srcOrd="1" destOrd="0" presId="urn:microsoft.com/office/officeart/2005/8/layout/hierarchy1"/>
    <dgm:cxn modelId="{737DCF49-391A-4622-B9C0-D3A2B09FD187}" type="presParOf" srcId="{FD9E45FA-2AC2-4B94-AE96-409C4C53A945}" destId="{C5C56B44-196B-4770-A4EF-60BDE88B97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45D2CE4-9B89-4CAD-A3F1-C6483E62A5B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7ACB96-E2A4-47C5-B68C-F442B8E4C632}">
      <dgm:prSet/>
      <dgm:spPr/>
      <dgm:t>
        <a:bodyPr/>
        <a:lstStyle/>
        <a:p>
          <a:r>
            <a:rPr lang="en-US"/>
            <a:t>Regardless of background, ethnicity, gender, age, or location – WCC students are </a:t>
          </a:r>
          <a:r>
            <a:rPr lang="en-US" b="1"/>
            <a:t>resilient, capable, practical, savvy, and, very ambitious</a:t>
          </a:r>
          <a:r>
            <a:rPr lang="en-US"/>
            <a:t>.</a:t>
          </a:r>
        </a:p>
      </dgm:t>
    </dgm:pt>
    <dgm:pt modelId="{E3552F11-0CFB-492D-8298-17D8CCC6AB15}" type="parTrans" cxnId="{908282BF-BEAD-45B3-99B6-0D8A3AA86363}">
      <dgm:prSet/>
      <dgm:spPr/>
      <dgm:t>
        <a:bodyPr/>
        <a:lstStyle/>
        <a:p>
          <a:endParaRPr lang="en-US"/>
        </a:p>
      </dgm:t>
    </dgm:pt>
    <dgm:pt modelId="{07F3179B-B6E9-40FF-8432-CC503BE11F1F}" type="sibTrans" cxnId="{908282BF-BEAD-45B3-99B6-0D8A3AA86363}">
      <dgm:prSet/>
      <dgm:spPr/>
      <dgm:t>
        <a:bodyPr/>
        <a:lstStyle/>
        <a:p>
          <a:endParaRPr lang="en-US"/>
        </a:p>
      </dgm:t>
    </dgm:pt>
    <dgm:pt modelId="{752905A8-D8B8-4BC2-B07A-362333277578}">
      <dgm:prSet/>
      <dgm:spPr/>
      <dgm:t>
        <a:bodyPr/>
        <a:lstStyle/>
        <a:p>
          <a:r>
            <a:rPr lang="en-US"/>
            <a:t>“They come to us filled with hope; our job is to sustain that hope.” </a:t>
          </a:r>
        </a:p>
      </dgm:t>
    </dgm:pt>
    <dgm:pt modelId="{3CDD2476-67E4-4274-93B1-911B853B5ECC}" type="parTrans" cxnId="{C01619C7-346B-479C-935F-7B36F5F051E9}">
      <dgm:prSet/>
      <dgm:spPr/>
      <dgm:t>
        <a:bodyPr/>
        <a:lstStyle/>
        <a:p>
          <a:endParaRPr lang="en-US"/>
        </a:p>
      </dgm:t>
    </dgm:pt>
    <dgm:pt modelId="{EAE454F1-8B75-4000-B595-18564EB2845B}" type="sibTrans" cxnId="{C01619C7-346B-479C-935F-7B36F5F051E9}">
      <dgm:prSet/>
      <dgm:spPr/>
      <dgm:t>
        <a:bodyPr/>
        <a:lstStyle/>
        <a:p>
          <a:endParaRPr lang="en-US"/>
        </a:p>
      </dgm:t>
    </dgm:pt>
    <dgm:pt modelId="{0CB3F096-F911-4953-AD32-302F61D61A7A}" type="pres">
      <dgm:prSet presAssocID="{845D2CE4-9B89-4CAD-A3F1-C6483E62A5B9}" presName="linear" presStyleCnt="0">
        <dgm:presLayoutVars>
          <dgm:animLvl val="lvl"/>
          <dgm:resizeHandles val="exact"/>
        </dgm:presLayoutVars>
      </dgm:prSet>
      <dgm:spPr/>
    </dgm:pt>
    <dgm:pt modelId="{31D3FFAD-A149-469B-A017-3B1FF37EA6FC}" type="pres">
      <dgm:prSet presAssocID="{B57ACB96-E2A4-47C5-B68C-F442B8E4C63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F257BC-7420-4736-985B-5238972FAB5D}" type="pres">
      <dgm:prSet presAssocID="{07F3179B-B6E9-40FF-8432-CC503BE11F1F}" presName="spacer" presStyleCnt="0"/>
      <dgm:spPr/>
    </dgm:pt>
    <dgm:pt modelId="{10E9332D-61C6-4DC1-BA9D-9528EBC6CAA6}" type="pres">
      <dgm:prSet presAssocID="{752905A8-D8B8-4BC2-B07A-36233327757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31D6412-720B-4263-AA3F-72DD36B3595B}" type="presOf" srcId="{752905A8-D8B8-4BC2-B07A-362333277578}" destId="{10E9332D-61C6-4DC1-BA9D-9528EBC6CAA6}" srcOrd="0" destOrd="0" presId="urn:microsoft.com/office/officeart/2005/8/layout/vList2"/>
    <dgm:cxn modelId="{94156042-331B-4AC3-904C-D943B4E1C1F8}" type="presOf" srcId="{B57ACB96-E2A4-47C5-B68C-F442B8E4C632}" destId="{31D3FFAD-A149-469B-A017-3B1FF37EA6FC}" srcOrd="0" destOrd="0" presId="urn:microsoft.com/office/officeart/2005/8/layout/vList2"/>
    <dgm:cxn modelId="{6DF03B90-2E81-422C-92B6-BCC961F04AA2}" type="presOf" srcId="{845D2CE4-9B89-4CAD-A3F1-C6483E62A5B9}" destId="{0CB3F096-F911-4953-AD32-302F61D61A7A}" srcOrd="0" destOrd="0" presId="urn:microsoft.com/office/officeart/2005/8/layout/vList2"/>
    <dgm:cxn modelId="{908282BF-BEAD-45B3-99B6-0D8A3AA86363}" srcId="{845D2CE4-9B89-4CAD-A3F1-C6483E62A5B9}" destId="{B57ACB96-E2A4-47C5-B68C-F442B8E4C632}" srcOrd="0" destOrd="0" parTransId="{E3552F11-0CFB-492D-8298-17D8CCC6AB15}" sibTransId="{07F3179B-B6E9-40FF-8432-CC503BE11F1F}"/>
    <dgm:cxn modelId="{C01619C7-346B-479C-935F-7B36F5F051E9}" srcId="{845D2CE4-9B89-4CAD-A3F1-C6483E62A5B9}" destId="{752905A8-D8B8-4BC2-B07A-362333277578}" srcOrd="1" destOrd="0" parTransId="{3CDD2476-67E4-4274-93B1-911B853B5ECC}" sibTransId="{EAE454F1-8B75-4000-B595-18564EB2845B}"/>
    <dgm:cxn modelId="{A0EF5361-DCD5-4E25-9B8E-E99B6DD5C619}" type="presParOf" srcId="{0CB3F096-F911-4953-AD32-302F61D61A7A}" destId="{31D3FFAD-A149-469B-A017-3B1FF37EA6FC}" srcOrd="0" destOrd="0" presId="urn:microsoft.com/office/officeart/2005/8/layout/vList2"/>
    <dgm:cxn modelId="{957F571E-642F-4977-9006-BF4B098168BF}" type="presParOf" srcId="{0CB3F096-F911-4953-AD32-302F61D61A7A}" destId="{E0F257BC-7420-4736-985B-5238972FAB5D}" srcOrd="1" destOrd="0" presId="urn:microsoft.com/office/officeart/2005/8/layout/vList2"/>
    <dgm:cxn modelId="{26395B05-018E-4DAC-9C9F-516A69490C8A}" type="presParOf" srcId="{0CB3F096-F911-4953-AD32-302F61D61A7A}" destId="{10E9332D-61C6-4DC1-BA9D-9528EBC6CA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D1D6A-85C9-4F4D-AD4C-9F399BD39E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257E17-F3D9-4A21-8BC9-AB78CAE0BE51}">
      <dgm:prSet/>
      <dgm:spPr/>
      <dgm:t>
        <a:bodyPr/>
        <a:lstStyle/>
        <a:p>
          <a:r>
            <a:rPr lang="en-US" dirty="0"/>
            <a:t>Population Growth 2019-2024 WCC Service Area: 1.9% (CA 2.5%)</a:t>
          </a:r>
        </a:p>
      </dgm:t>
    </dgm:pt>
    <dgm:pt modelId="{06A3EB2D-1F21-4E73-97F1-29B99AACAB79}" type="parTrans" cxnId="{F1CBFD79-C9B5-4F85-A5BE-DCE11F7B1410}">
      <dgm:prSet/>
      <dgm:spPr/>
      <dgm:t>
        <a:bodyPr/>
        <a:lstStyle/>
        <a:p>
          <a:endParaRPr lang="en-US"/>
        </a:p>
      </dgm:t>
    </dgm:pt>
    <dgm:pt modelId="{1C4A1F07-9226-4F5C-88BB-A29F780BDBFB}" type="sibTrans" cxnId="{F1CBFD79-C9B5-4F85-A5BE-DCE11F7B1410}">
      <dgm:prSet/>
      <dgm:spPr/>
      <dgm:t>
        <a:bodyPr/>
        <a:lstStyle/>
        <a:p>
          <a:endParaRPr lang="en-US"/>
        </a:p>
      </dgm:t>
    </dgm:pt>
    <dgm:pt modelId="{905D02C6-952D-48EB-9FA0-4F0A84FF4C62}">
      <dgm:prSet/>
      <dgm:spPr/>
      <dgm:t>
        <a:bodyPr/>
        <a:lstStyle/>
        <a:p>
          <a:r>
            <a:rPr lang="en-US" dirty="0"/>
            <a:t>Fastest Growing Service Area Cities (2010-2020)</a:t>
          </a:r>
        </a:p>
      </dgm:t>
    </dgm:pt>
    <dgm:pt modelId="{16347A42-B1C3-4956-96A7-65FC6A87773C}" type="parTrans" cxnId="{4CD00653-BE64-4108-A3C1-420DD562E510}">
      <dgm:prSet/>
      <dgm:spPr/>
      <dgm:t>
        <a:bodyPr/>
        <a:lstStyle/>
        <a:p>
          <a:endParaRPr lang="en-US"/>
        </a:p>
      </dgm:t>
    </dgm:pt>
    <dgm:pt modelId="{16BB829C-A566-4849-8579-44612B638BA0}" type="sibTrans" cxnId="{4CD00653-BE64-4108-A3C1-420DD562E510}">
      <dgm:prSet/>
      <dgm:spPr/>
      <dgm:t>
        <a:bodyPr/>
        <a:lstStyle/>
        <a:p>
          <a:endParaRPr lang="en-US"/>
        </a:p>
      </dgm:t>
    </dgm:pt>
    <dgm:pt modelId="{82796B52-10BA-49FA-BBE4-EBD6D0BAF635}">
      <dgm:prSet/>
      <dgm:spPr/>
      <dgm:t>
        <a:bodyPr/>
        <a:lstStyle/>
        <a:p>
          <a:r>
            <a:rPr lang="en-US" dirty="0"/>
            <a:t>Arbuckle 15%</a:t>
          </a:r>
        </a:p>
      </dgm:t>
    </dgm:pt>
    <dgm:pt modelId="{AA547918-28D7-4BDE-B0D9-4BA65A78F381}" type="parTrans" cxnId="{DDB30F6B-FF68-48AE-9359-73F270DC1024}">
      <dgm:prSet/>
      <dgm:spPr/>
      <dgm:t>
        <a:bodyPr/>
        <a:lstStyle/>
        <a:p>
          <a:endParaRPr lang="en-US"/>
        </a:p>
      </dgm:t>
    </dgm:pt>
    <dgm:pt modelId="{CBC1F9D5-A2AA-45DD-9DBB-1597EB363347}" type="sibTrans" cxnId="{DDB30F6B-FF68-48AE-9359-73F270DC1024}">
      <dgm:prSet/>
      <dgm:spPr/>
      <dgm:t>
        <a:bodyPr/>
        <a:lstStyle/>
        <a:p>
          <a:endParaRPr lang="en-US"/>
        </a:p>
      </dgm:t>
    </dgm:pt>
    <dgm:pt modelId="{51648F95-D4A3-42A4-A649-B8EA07B7D1AA}">
      <dgm:prSet/>
      <dgm:spPr/>
      <dgm:t>
        <a:bodyPr/>
        <a:lstStyle/>
        <a:p>
          <a:r>
            <a:rPr lang="en-US" dirty="0"/>
            <a:t>West Sacramento 11%</a:t>
          </a:r>
        </a:p>
      </dgm:t>
    </dgm:pt>
    <dgm:pt modelId="{094B8626-85D8-4B65-930C-19D274F738AC}" type="parTrans" cxnId="{E6835E58-ED41-48A1-9339-4DF460E05038}">
      <dgm:prSet/>
      <dgm:spPr/>
      <dgm:t>
        <a:bodyPr/>
        <a:lstStyle/>
        <a:p>
          <a:endParaRPr lang="en-US"/>
        </a:p>
      </dgm:t>
    </dgm:pt>
    <dgm:pt modelId="{3E257493-CEB3-4802-8883-6F909CD6198C}" type="sibTrans" cxnId="{E6835E58-ED41-48A1-9339-4DF460E05038}">
      <dgm:prSet/>
      <dgm:spPr/>
      <dgm:t>
        <a:bodyPr/>
        <a:lstStyle/>
        <a:p>
          <a:endParaRPr lang="en-US"/>
        </a:p>
      </dgm:t>
    </dgm:pt>
    <dgm:pt modelId="{AA2AC72D-06DE-4040-91DD-E18A4C3C34E2}">
      <dgm:prSet/>
      <dgm:spPr/>
      <dgm:t>
        <a:bodyPr/>
        <a:lstStyle/>
        <a:p>
          <a:r>
            <a:rPr lang="en-US" dirty="0"/>
            <a:t>Woodland 10%</a:t>
          </a:r>
        </a:p>
      </dgm:t>
    </dgm:pt>
    <dgm:pt modelId="{6428DCDA-E4DE-4539-A4AA-0956A07835B4}" type="parTrans" cxnId="{049E6A01-3A4D-4311-8885-BD22BDA10D6F}">
      <dgm:prSet/>
      <dgm:spPr/>
      <dgm:t>
        <a:bodyPr/>
        <a:lstStyle/>
        <a:p>
          <a:endParaRPr lang="en-US"/>
        </a:p>
      </dgm:t>
    </dgm:pt>
    <dgm:pt modelId="{A10FAAF2-118F-4C1D-90FB-1B48E998E042}" type="sibTrans" cxnId="{049E6A01-3A4D-4311-8885-BD22BDA10D6F}">
      <dgm:prSet/>
      <dgm:spPr/>
      <dgm:t>
        <a:bodyPr/>
        <a:lstStyle/>
        <a:p>
          <a:endParaRPr lang="en-US"/>
        </a:p>
      </dgm:t>
    </dgm:pt>
    <dgm:pt modelId="{7FD04B24-BD57-42D7-A22B-491C32F77D22}">
      <dgm:prSet/>
      <dgm:spPr/>
      <dgm:t>
        <a:bodyPr/>
        <a:lstStyle/>
        <a:p>
          <a:r>
            <a:rPr lang="en-US" dirty="0"/>
            <a:t>Clearlake 9%</a:t>
          </a:r>
        </a:p>
      </dgm:t>
    </dgm:pt>
    <dgm:pt modelId="{8FF936B4-4E2C-4F41-A61C-1C68607B3085}" type="parTrans" cxnId="{59B7C59D-D88B-4E96-ABA4-95AB5DFC4417}">
      <dgm:prSet/>
      <dgm:spPr/>
      <dgm:t>
        <a:bodyPr/>
        <a:lstStyle/>
        <a:p>
          <a:endParaRPr lang="en-US"/>
        </a:p>
      </dgm:t>
    </dgm:pt>
    <dgm:pt modelId="{19DBDD93-19C4-45C3-B289-6C4BD6DEA09D}" type="sibTrans" cxnId="{59B7C59D-D88B-4E96-ABA4-95AB5DFC4417}">
      <dgm:prSet/>
      <dgm:spPr/>
      <dgm:t>
        <a:bodyPr/>
        <a:lstStyle/>
        <a:p>
          <a:endParaRPr lang="en-US"/>
        </a:p>
      </dgm:t>
    </dgm:pt>
    <dgm:pt modelId="{B12D7D74-8C91-435D-A6E1-2E800D7ECFAD}">
      <dgm:prSet/>
      <dgm:spPr/>
      <dgm:t>
        <a:bodyPr/>
        <a:lstStyle/>
        <a:p>
          <a:r>
            <a:rPr lang="en-US" dirty="0"/>
            <a:t>Williams 8%</a:t>
          </a:r>
        </a:p>
      </dgm:t>
    </dgm:pt>
    <dgm:pt modelId="{BA93910E-8C89-4241-860D-3C76DC18BD4C}" type="parTrans" cxnId="{4A0856CE-3E0D-4B8D-95CC-A8657CEB2F0F}">
      <dgm:prSet/>
      <dgm:spPr/>
      <dgm:t>
        <a:bodyPr/>
        <a:lstStyle/>
        <a:p>
          <a:endParaRPr lang="en-US"/>
        </a:p>
      </dgm:t>
    </dgm:pt>
    <dgm:pt modelId="{A3997D85-D419-4D56-9743-BDEB364220B6}" type="sibTrans" cxnId="{4A0856CE-3E0D-4B8D-95CC-A8657CEB2F0F}">
      <dgm:prSet/>
      <dgm:spPr/>
      <dgm:t>
        <a:bodyPr/>
        <a:lstStyle/>
        <a:p>
          <a:endParaRPr lang="en-US"/>
        </a:p>
      </dgm:t>
    </dgm:pt>
    <dgm:pt modelId="{11ACA943-919A-45F6-9763-BA570E80DD99}">
      <dgm:prSet/>
      <dgm:spPr/>
      <dgm:t>
        <a:bodyPr/>
        <a:lstStyle/>
        <a:p>
          <a:r>
            <a:rPr lang="en-US" dirty="0"/>
            <a:t>Winters 7%</a:t>
          </a:r>
        </a:p>
      </dgm:t>
    </dgm:pt>
    <dgm:pt modelId="{5598C094-D9DA-4C06-AB76-3E42041B250D}" type="parTrans" cxnId="{A8F36F31-C4A4-468C-A63D-325952769B16}">
      <dgm:prSet/>
      <dgm:spPr/>
      <dgm:t>
        <a:bodyPr/>
        <a:lstStyle/>
        <a:p>
          <a:endParaRPr lang="en-US"/>
        </a:p>
      </dgm:t>
    </dgm:pt>
    <dgm:pt modelId="{9D6FB515-61CD-40BE-ABFF-620E4C2BD0DE}" type="sibTrans" cxnId="{A8F36F31-C4A4-468C-A63D-325952769B16}">
      <dgm:prSet/>
      <dgm:spPr/>
      <dgm:t>
        <a:bodyPr/>
        <a:lstStyle/>
        <a:p>
          <a:endParaRPr lang="en-US"/>
        </a:p>
      </dgm:t>
    </dgm:pt>
    <dgm:pt modelId="{F2444989-2A67-4064-9BD3-79D69B4787AE}">
      <dgm:prSet/>
      <dgm:spPr/>
      <dgm:t>
        <a:bodyPr/>
        <a:lstStyle/>
        <a:p>
          <a:r>
            <a:rPr lang="en-US" dirty="0"/>
            <a:t>Colusa 7%</a:t>
          </a:r>
        </a:p>
      </dgm:t>
    </dgm:pt>
    <dgm:pt modelId="{DB7C6CF6-FAE3-4D5D-AA41-A565353E7D8B}" type="parTrans" cxnId="{57F8A8BF-F274-4805-AA69-EE8938F52B1B}">
      <dgm:prSet/>
      <dgm:spPr/>
      <dgm:t>
        <a:bodyPr/>
        <a:lstStyle/>
        <a:p>
          <a:endParaRPr lang="en-US"/>
        </a:p>
      </dgm:t>
    </dgm:pt>
    <dgm:pt modelId="{DDAAA85F-BEE8-479E-8DD5-FB05F0F65F58}" type="sibTrans" cxnId="{57F8A8BF-F274-4805-AA69-EE8938F52B1B}">
      <dgm:prSet/>
      <dgm:spPr/>
      <dgm:t>
        <a:bodyPr/>
        <a:lstStyle/>
        <a:p>
          <a:endParaRPr lang="en-US"/>
        </a:p>
      </dgm:t>
    </dgm:pt>
    <dgm:pt modelId="{CA5A5252-984D-41F3-98FE-F749335E3015}">
      <dgm:prSet/>
      <dgm:spPr/>
      <dgm:t>
        <a:bodyPr/>
        <a:lstStyle/>
        <a:p>
          <a:r>
            <a:rPr lang="en-US" dirty="0"/>
            <a:t>Lakeport 6%</a:t>
          </a:r>
        </a:p>
      </dgm:t>
    </dgm:pt>
    <dgm:pt modelId="{82D97C3E-0B2F-492A-9D67-CC0D104D914A}" type="parTrans" cxnId="{D65A5D69-A6AD-4804-9ED6-64729EDAEB29}">
      <dgm:prSet/>
      <dgm:spPr/>
      <dgm:t>
        <a:bodyPr/>
        <a:lstStyle/>
        <a:p>
          <a:endParaRPr lang="en-US"/>
        </a:p>
      </dgm:t>
    </dgm:pt>
    <dgm:pt modelId="{F406C17B-3D2F-4C97-95B2-A01A8B2958D2}" type="sibTrans" cxnId="{D65A5D69-A6AD-4804-9ED6-64729EDAEB29}">
      <dgm:prSet/>
      <dgm:spPr/>
      <dgm:t>
        <a:bodyPr/>
        <a:lstStyle/>
        <a:p>
          <a:endParaRPr lang="en-US"/>
        </a:p>
      </dgm:t>
    </dgm:pt>
    <dgm:pt modelId="{5D5404CD-5F28-480A-96BF-80193D956483}" type="pres">
      <dgm:prSet presAssocID="{7ECD1D6A-85C9-4F4D-AD4C-9F399BD39E5A}" presName="linear" presStyleCnt="0">
        <dgm:presLayoutVars>
          <dgm:animLvl val="lvl"/>
          <dgm:resizeHandles val="exact"/>
        </dgm:presLayoutVars>
      </dgm:prSet>
      <dgm:spPr/>
    </dgm:pt>
    <dgm:pt modelId="{A35CA68A-B371-4610-9773-F70CE33EBCDE}" type="pres">
      <dgm:prSet presAssocID="{A7257E17-F3D9-4A21-8BC9-AB78CAE0BE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59AF9C6-17E1-4772-AD6A-F586154017AE}" type="pres">
      <dgm:prSet presAssocID="{1C4A1F07-9226-4F5C-88BB-A29F780BDBFB}" presName="spacer" presStyleCnt="0"/>
      <dgm:spPr/>
    </dgm:pt>
    <dgm:pt modelId="{CD2360C6-E3A6-45D9-970B-9A34B260796F}" type="pres">
      <dgm:prSet presAssocID="{905D02C6-952D-48EB-9FA0-4F0A84FF4C6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FCD3C24-C42E-4B5B-AB0B-769F4E4D979A}" type="pres">
      <dgm:prSet presAssocID="{905D02C6-952D-48EB-9FA0-4F0A84FF4C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49E6A01-3A4D-4311-8885-BD22BDA10D6F}" srcId="{905D02C6-952D-48EB-9FA0-4F0A84FF4C62}" destId="{AA2AC72D-06DE-4040-91DD-E18A4C3C34E2}" srcOrd="2" destOrd="0" parTransId="{6428DCDA-E4DE-4539-A4AA-0956A07835B4}" sibTransId="{A10FAAF2-118F-4C1D-90FB-1B48E998E042}"/>
    <dgm:cxn modelId="{A8F36F31-C4A4-468C-A63D-325952769B16}" srcId="{905D02C6-952D-48EB-9FA0-4F0A84FF4C62}" destId="{11ACA943-919A-45F6-9763-BA570E80DD99}" srcOrd="5" destOrd="0" parTransId="{5598C094-D9DA-4C06-AB76-3E42041B250D}" sibTransId="{9D6FB515-61CD-40BE-ABFF-620E4C2BD0DE}"/>
    <dgm:cxn modelId="{62EC493D-D810-4121-BE09-AE4E49AE73BB}" type="presOf" srcId="{51648F95-D4A3-42A4-A649-B8EA07B7D1AA}" destId="{1FCD3C24-C42E-4B5B-AB0B-769F4E4D979A}" srcOrd="0" destOrd="1" presId="urn:microsoft.com/office/officeart/2005/8/layout/vList2"/>
    <dgm:cxn modelId="{D65A5D69-A6AD-4804-9ED6-64729EDAEB29}" srcId="{905D02C6-952D-48EB-9FA0-4F0A84FF4C62}" destId="{CA5A5252-984D-41F3-98FE-F749335E3015}" srcOrd="7" destOrd="0" parTransId="{82D97C3E-0B2F-492A-9D67-CC0D104D914A}" sibTransId="{F406C17B-3D2F-4C97-95B2-A01A8B2958D2}"/>
    <dgm:cxn modelId="{05DC7249-F5FD-4D24-86DB-5937BDC150F8}" type="presOf" srcId="{11ACA943-919A-45F6-9763-BA570E80DD99}" destId="{1FCD3C24-C42E-4B5B-AB0B-769F4E4D979A}" srcOrd="0" destOrd="5" presId="urn:microsoft.com/office/officeart/2005/8/layout/vList2"/>
    <dgm:cxn modelId="{DDB30F6B-FF68-48AE-9359-73F270DC1024}" srcId="{905D02C6-952D-48EB-9FA0-4F0A84FF4C62}" destId="{82796B52-10BA-49FA-BBE4-EBD6D0BAF635}" srcOrd="0" destOrd="0" parTransId="{AA547918-28D7-4BDE-B0D9-4BA65A78F381}" sibTransId="{CBC1F9D5-A2AA-45DD-9DBB-1597EB363347}"/>
    <dgm:cxn modelId="{A72B616C-F3D6-40F6-8A96-234B24889C63}" type="presOf" srcId="{7ECD1D6A-85C9-4F4D-AD4C-9F399BD39E5A}" destId="{5D5404CD-5F28-480A-96BF-80193D956483}" srcOrd="0" destOrd="0" presId="urn:microsoft.com/office/officeart/2005/8/layout/vList2"/>
    <dgm:cxn modelId="{4CD00653-BE64-4108-A3C1-420DD562E510}" srcId="{7ECD1D6A-85C9-4F4D-AD4C-9F399BD39E5A}" destId="{905D02C6-952D-48EB-9FA0-4F0A84FF4C62}" srcOrd="1" destOrd="0" parTransId="{16347A42-B1C3-4956-96A7-65FC6A87773C}" sibTransId="{16BB829C-A566-4849-8579-44612B638BA0}"/>
    <dgm:cxn modelId="{E6835E58-ED41-48A1-9339-4DF460E05038}" srcId="{905D02C6-952D-48EB-9FA0-4F0A84FF4C62}" destId="{51648F95-D4A3-42A4-A649-B8EA07B7D1AA}" srcOrd="1" destOrd="0" parTransId="{094B8626-85D8-4B65-930C-19D274F738AC}" sibTransId="{3E257493-CEB3-4802-8883-6F909CD6198C}"/>
    <dgm:cxn modelId="{F1CBFD79-C9B5-4F85-A5BE-DCE11F7B1410}" srcId="{7ECD1D6A-85C9-4F4D-AD4C-9F399BD39E5A}" destId="{A7257E17-F3D9-4A21-8BC9-AB78CAE0BE51}" srcOrd="0" destOrd="0" parTransId="{06A3EB2D-1F21-4E73-97F1-29B99AACAB79}" sibTransId="{1C4A1F07-9226-4F5C-88BB-A29F780BDBFB}"/>
    <dgm:cxn modelId="{1715FB7D-9106-4CFA-8433-4C26970402A9}" type="presOf" srcId="{F2444989-2A67-4064-9BD3-79D69B4787AE}" destId="{1FCD3C24-C42E-4B5B-AB0B-769F4E4D979A}" srcOrd="0" destOrd="6" presId="urn:microsoft.com/office/officeart/2005/8/layout/vList2"/>
    <dgm:cxn modelId="{99C62988-6697-4419-B4C6-FBF71D36EE0E}" type="presOf" srcId="{AA2AC72D-06DE-4040-91DD-E18A4C3C34E2}" destId="{1FCD3C24-C42E-4B5B-AB0B-769F4E4D979A}" srcOrd="0" destOrd="2" presId="urn:microsoft.com/office/officeart/2005/8/layout/vList2"/>
    <dgm:cxn modelId="{2CC3FF8E-F8BF-4DEB-A8BF-AC7E4827B9F2}" type="presOf" srcId="{B12D7D74-8C91-435D-A6E1-2E800D7ECFAD}" destId="{1FCD3C24-C42E-4B5B-AB0B-769F4E4D979A}" srcOrd="0" destOrd="4" presId="urn:microsoft.com/office/officeart/2005/8/layout/vList2"/>
    <dgm:cxn modelId="{14174893-A45A-49E9-A8BC-11B0E8413DF0}" type="presOf" srcId="{A7257E17-F3D9-4A21-8BC9-AB78CAE0BE51}" destId="{A35CA68A-B371-4610-9773-F70CE33EBCDE}" srcOrd="0" destOrd="0" presId="urn:microsoft.com/office/officeart/2005/8/layout/vList2"/>
    <dgm:cxn modelId="{E37A109B-EF8F-44D0-9E5B-9279A3DE2292}" type="presOf" srcId="{CA5A5252-984D-41F3-98FE-F749335E3015}" destId="{1FCD3C24-C42E-4B5B-AB0B-769F4E4D979A}" srcOrd="0" destOrd="7" presId="urn:microsoft.com/office/officeart/2005/8/layout/vList2"/>
    <dgm:cxn modelId="{667C859D-74E3-46B7-8A10-BA46AC856B2E}" type="presOf" srcId="{82796B52-10BA-49FA-BBE4-EBD6D0BAF635}" destId="{1FCD3C24-C42E-4B5B-AB0B-769F4E4D979A}" srcOrd="0" destOrd="0" presId="urn:microsoft.com/office/officeart/2005/8/layout/vList2"/>
    <dgm:cxn modelId="{59B7C59D-D88B-4E96-ABA4-95AB5DFC4417}" srcId="{905D02C6-952D-48EB-9FA0-4F0A84FF4C62}" destId="{7FD04B24-BD57-42D7-A22B-491C32F77D22}" srcOrd="3" destOrd="0" parTransId="{8FF936B4-4E2C-4F41-A61C-1C68607B3085}" sibTransId="{19DBDD93-19C4-45C3-B289-6C4BD6DEA09D}"/>
    <dgm:cxn modelId="{CAE223BF-E2E9-408A-B88F-D4339080572C}" type="presOf" srcId="{905D02C6-952D-48EB-9FA0-4F0A84FF4C62}" destId="{CD2360C6-E3A6-45D9-970B-9A34B260796F}" srcOrd="0" destOrd="0" presId="urn:microsoft.com/office/officeart/2005/8/layout/vList2"/>
    <dgm:cxn modelId="{57F8A8BF-F274-4805-AA69-EE8938F52B1B}" srcId="{905D02C6-952D-48EB-9FA0-4F0A84FF4C62}" destId="{F2444989-2A67-4064-9BD3-79D69B4787AE}" srcOrd="6" destOrd="0" parTransId="{DB7C6CF6-FAE3-4D5D-AA41-A565353E7D8B}" sibTransId="{DDAAA85F-BEE8-479E-8DD5-FB05F0F65F58}"/>
    <dgm:cxn modelId="{4A0856CE-3E0D-4B8D-95CC-A8657CEB2F0F}" srcId="{905D02C6-952D-48EB-9FA0-4F0A84FF4C62}" destId="{B12D7D74-8C91-435D-A6E1-2E800D7ECFAD}" srcOrd="4" destOrd="0" parTransId="{BA93910E-8C89-4241-860D-3C76DC18BD4C}" sibTransId="{A3997D85-D419-4D56-9743-BDEB364220B6}"/>
    <dgm:cxn modelId="{1D6F42E4-D3E9-4BB5-9DBE-CB862D732356}" type="presOf" srcId="{7FD04B24-BD57-42D7-A22B-491C32F77D22}" destId="{1FCD3C24-C42E-4B5B-AB0B-769F4E4D979A}" srcOrd="0" destOrd="3" presId="urn:microsoft.com/office/officeart/2005/8/layout/vList2"/>
    <dgm:cxn modelId="{64014FD9-D8AA-44F2-9AAD-BCDCD4B948CF}" type="presParOf" srcId="{5D5404CD-5F28-480A-96BF-80193D956483}" destId="{A35CA68A-B371-4610-9773-F70CE33EBCDE}" srcOrd="0" destOrd="0" presId="urn:microsoft.com/office/officeart/2005/8/layout/vList2"/>
    <dgm:cxn modelId="{45933E38-3BBE-4F01-ABD0-4E0C014EB64D}" type="presParOf" srcId="{5D5404CD-5F28-480A-96BF-80193D956483}" destId="{959AF9C6-17E1-4772-AD6A-F586154017AE}" srcOrd="1" destOrd="0" presId="urn:microsoft.com/office/officeart/2005/8/layout/vList2"/>
    <dgm:cxn modelId="{E29FF667-0ABC-40F0-BBB2-A48E1EF9BC37}" type="presParOf" srcId="{5D5404CD-5F28-480A-96BF-80193D956483}" destId="{CD2360C6-E3A6-45D9-970B-9A34B260796F}" srcOrd="2" destOrd="0" presId="urn:microsoft.com/office/officeart/2005/8/layout/vList2"/>
    <dgm:cxn modelId="{0DBBBAE2-2344-4242-941C-D33A043CB0CB}" type="presParOf" srcId="{5D5404CD-5F28-480A-96BF-80193D956483}" destId="{1FCD3C24-C42E-4B5B-AB0B-769F4E4D979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C1E9F5-C211-45AD-8F48-04B8F38A705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7F36DD-950B-4A96-BA3A-3CF8E0E6E939}">
      <dgm:prSet/>
      <dgm:spPr/>
      <dgm:t>
        <a:bodyPr/>
        <a:lstStyle/>
        <a:p>
          <a:r>
            <a:rPr lang="en-US" dirty="0"/>
            <a:t>52% identify as White</a:t>
          </a:r>
        </a:p>
      </dgm:t>
    </dgm:pt>
    <dgm:pt modelId="{A8F1FCE0-746F-45FC-B32B-B00280439BD1}" type="parTrans" cxnId="{565B95BC-8A03-4A20-8E4A-011D8AC2CB7A}">
      <dgm:prSet/>
      <dgm:spPr/>
      <dgm:t>
        <a:bodyPr/>
        <a:lstStyle/>
        <a:p>
          <a:endParaRPr lang="en-US"/>
        </a:p>
      </dgm:t>
    </dgm:pt>
    <dgm:pt modelId="{1A73DE0D-465E-4D76-83CE-38F267DD6538}" type="sibTrans" cxnId="{565B95BC-8A03-4A20-8E4A-011D8AC2CB7A}">
      <dgm:prSet/>
      <dgm:spPr/>
      <dgm:t>
        <a:bodyPr/>
        <a:lstStyle/>
        <a:p>
          <a:endParaRPr lang="en-US"/>
        </a:p>
      </dgm:t>
    </dgm:pt>
    <dgm:pt modelId="{6813270F-9153-4E1B-A78E-A5A3BC36B334}">
      <dgm:prSet/>
      <dgm:spPr/>
      <dgm:t>
        <a:bodyPr/>
        <a:lstStyle/>
        <a:p>
          <a:r>
            <a:rPr lang="en-US"/>
            <a:t>31% identify as Hispanic/Latinx</a:t>
          </a:r>
        </a:p>
      </dgm:t>
    </dgm:pt>
    <dgm:pt modelId="{B6F3C173-A308-44D7-95B2-9987E0ECCBB9}" type="parTrans" cxnId="{7D977EA7-66C9-4FC8-A867-521B314A443D}">
      <dgm:prSet/>
      <dgm:spPr/>
      <dgm:t>
        <a:bodyPr/>
        <a:lstStyle/>
        <a:p>
          <a:endParaRPr lang="en-US"/>
        </a:p>
      </dgm:t>
    </dgm:pt>
    <dgm:pt modelId="{28837D17-45AB-4F44-9F14-337BB1DC916B}" type="sibTrans" cxnId="{7D977EA7-66C9-4FC8-A867-521B314A443D}">
      <dgm:prSet/>
      <dgm:spPr/>
      <dgm:t>
        <a:bodyPr/>
        <a:lstStyle/>
        <a:p>
          <a:endParaRPr lang="en-US"/>
        </a:p>
      </dgm:t>
    </dgm:pt>
    <dgm:pt modelId="{22C5B9C2-BF9F-443D-846F-06E1521BBCF5}">
      <dgm:prSet/>
      <dgm:spPr/>
      <dgm:t>
        <a:bodyPr/>
        <a:lstStyle/>
        <a:p>
          <a:r>
            <a:rPr lang="en-US"/>
            <a:t>10% identify as Asian</a:t>
          </a:r>
        </a:p>
      </dgm:t>
    </dgm:pt>
    <dgm:pt modelId="{0D9B8B23-4A9F-479B-B394-E879FC1AD411}" type="parTrans" cxnId="{2EF534A6-2C6A-409F-ADFE-9E38CD6BC47D}">
      <dgm:prSet/>
      <dgm:spPr/>
      <dgm:t>
        <a:bodyPr/>
        <a:lstStyle/>
        <a:p>
          <a:endParaRPr lang="en-US"/>
        </a:p>
      </dgm:t>
    </dgm:pt>
    <dgm:pt modelId="{99979B26-5B86-477B-810D-1372761C12D4}" type="sibTrans" cxnId="{2EF534A6-2C6A-409F-ADFE-9E38CD6BC47D}">
      <dgm:prSet/>
      <dgm:spPr/>
      <dgm:t>
        <a:bodyPr/>
        <a:lstStyle/>
        <a:p>
          <a:endParaRPr lang="en-US"/>
        </a:p>
      </dgm:t>
    </dgm:pt>
    <dgm:pt modelId="{3A48458F-7342-41A1-B93A-1C1D5FC2FE27}">
      <dgm:prSet/>
      <dgm:spPr/>
      <dgm:t>
        <a:bodyPr/>
        <a:lstStyle/>
        <a:p>
          <a:r>
            <a:rPr lang="en-US"/>
            <a:t>4% identify as bi- or multi-racial</a:t>
          </a:r>
        </a:p>
      </dgm:t>
    </dgm:pt>
    <dgm:pt modelId="{917A910B-8BFB-4A8F-904A-0223910E7BB6}" type="parTrans" cxnId="{402708DA-6BE6-4DE1-B5F6-F83E12F8D55C}">
      <dgm:prSet/>
      <dgm:spPr/>
      <dgm:t>
        <a:bodyPr/>
        <a:lstStyle/>
        <a:p>
          <a:endParaRPr lang="en-US"/>
        </a:p>
      </dgm:t>
    </dgm:pt>
    <dgm:pt modelId="{E5D291FF-AB2A-44F1-9258-561EEB450F5E}" type="sibTrans" cxnId="{402708DA-6BE6-4DE1-B5F6-F83E12F8D55C}">
      <dgm:prSet/>
      <dgm:spPr/>
      <dgm:t>
        <a:bodyPr/>
        <a:lstStyle/>
        <a:p>
          <a:endParaRPr lang="en-US"/>
        </a:p>
      </dgm:t>
    </dgm:pt>
    <dgm:pt modelId="{819F9228-BDDB-44C7-A26C-F35B847AC19F}">
      <dgm:prSet/>
      <dgm:spPr/>
      <dgm:t>
        <a:bodyPr/>
        <a:lstStyle/>
        <a:p>
          <a:r>
            <a:rPr lang="en-US"/>
            <a:t>2% identify as Black/African American</a:t>
          </a:r>
        </a:p>
      </dgm:t>
    </dgm:pt>
    <dgm:pt modelId="{B5EA93C8-3516-4766-9BF5-C601C9E293A6}" type="parTrans" cxnId="{27D4E7AA-C230-40CF-86BB-6851F4C562D2}">
      <dgm:prSet/>
      <dgm:spPr/>
      <dgm:t>
        <a:bodyPr/>
        <a:lstStyle/>
        <a:p>
          <a:endParaRPr lang="en-US"/>
        </a:p>
      </dgm:t>
    </dgm:pt>
    <dgm:pt modelId="{8F0CF078-DDC4-401B-853F-DCBE170CFE39}" type="sibTrans" cxnId="{27D4E7AA-C230-40CF-86BB-6851F4C562D2}">
      <dgm:prSet/>
      <dgm:spPr/>
      <dgm:t>
        <a:bodyPr/>
        <a:lstStyle/>
        <a:p>
          <a:endParaRPr lang="en-US"/>
        </a:p>
      </dgm:t>
    </dgm:pt>
    <dgm:pt modelId="{52805C2F-3125-4A4A-80EC-67D024B6ED9C}">
      <dgm:prSet/>
      <dgm:spPr/>
      <dgm:t>
        <a:bodyPr/>
        <a:lstStyle/>
        <a:p>
          <a:r>
            <a:rPr lang="en-US" dirty="0"/>
            <a:t>.9% as American Indian/Alaskan Native</a:t>
          </a:r>
        </a:p>
      </dgm:t>
    </dgm:pt>
    <dgm:pt modelId="{028EEC6B-F0EA-469F-82F2-7893583BF299}" type="parTrans" cxnId="{502494A9-D683-4E78-A877-CACC0DD0D9BB}">
      <dgm:prSet/>
      <dgm:spPr/>
      <dgm:t>
        <a:bodyPr/>
        <a:lstStyle/>
        <a:p>
          <a:endParaRPr lang="en-US"/>
        </a:p>
      </dgm:t>
    </dgm:pt>
    <dgm:pt modelId="{66296DF1-3C26-4762-A3CB-08D39499842F}" type="sibTrans" cxnId="{502494A9-D683-4E78-A877-CACC0DD0D9BB}">
      <dgm:prSet/>
      <dgm:spPr/>
      <dgm:t>
        <a:bodyPr/>
        <a:lstStyle/>
        <a:p>
          <a:endParaRPr lang="en-US"/>
        </a:p>
      </dgm:t>
    </dgm:pt>
    <dgm:pt modelId="{8ECEC3CB-ACB2-4E45-9E68-A36DF7AE6401}">
      <dgm:prSet/>
      <dgm:spPr/>
      <dgm:t>
        <a:bodyPr/>
        <a:lstStyle/>
        <a:p>
          <a:r>
            <a:rPr lang="en-US"/>
            <a:t>0.3% as Native Hawaiian/Pacific Islander</a:t>
          </a:r>
        </a:p>
      </dgm:t>
    </dgm:pt>
    <dgm:pt modelId="{6205CACE-D36A-4119-A7E5-1A8E37D91831}" type="parTrans" cxnId="{7092308D-DD26-4E6F-B690-07AA04B4FD3F}">
      <dgm:prSet/>
      <dgm:spPr/>
      <dgm:t>
        <a:bodyPr/>
        <a:lstStyle/>
        <a:p>
          <a:endParaRPr lang="en-US"/>
        </a:p>
      </dgm:t>
    </dgm:pt>
    <dgm:pt modelId="{0D554871-E168-4FB8-A80D-5DA48219FAD8}" type="sibTrans" cxnId="{7092308D-DD26-4E6F-B690-07AA04B4FD3F}">
      <dgm:prSet/>
      <dgm:spPr/>
      <dgm:t>
        <a:bodyPr/>
        <a:lstStyle/>
        <a:p>
          <a:endParaRPr lang="en-US"/>
        </a:p>
      </dgm:t>
    </dgm:pt>
    <dgm:pt modelId="{EBDAF27D-91B2-43FD-B1D0-80F0C762D8A6}">
      <dgm:prSet/>
      <dgm:spPr/>
      <dgm:t>
        <a:bodyPr/>
        <a:lstStyle/>
        <a:p>
          <a:r>
            <a:rPr lang="en-US"/>
            <a:t>0.2% as another race</a:t>
          </a:r>
        </a:p>
      </dgm:t>
    </dgm:pt>
    <dgm:pt modelId="{EA1AC4B8-C837-43C1-87D4-8CE41A0C8E78}" type="parTrans" cxnId="{3ED473A0-0357-48D4-8BDA-0147EDAFA8D3}">
      <dgm:prSet/>
      <dgm:spPr/>
      <dgm:t>
        <a:bodyPr/>
        <a:lstStyle/>
        <a:p>
          <a:endParaRPr lang="en-US"/>
        </a:p>
      </dgm:t>
    </dgm:pt>
    <dgm:pt modelId="{50C98160-B334-4F06-AAE1-5BAE8751951E}" type="sibTrans" cxnId="{3ED473A0-0357-48D4-8BDA-0147EDAFA8D3}">
      <dgm:prSet/>
      <dgm:spPr/>
      <dgm:t>
        <a:bodyPr/>
        <a:lstStyle/>
        <a:p>
          <a:endParaRPr lang="en-US"/>
        </a:p>
      </dgm:t>
    </dgm:pt>
    <dgm:pt modelId="{9D334244-1390-4B9F-9D3F-508113C6030D}">
      <dgm:prSet custT="1"/>
      <dgm:spPr/>
      <dgm:t>
        <a:bodyPr/>
        <a:lstStyle/>
        <a:p>
          <a:r>
            <a:rPr lang="en-US" sz="1000" dirty="0"/>
            <a:t>U.S. Census Bureau. (2020). 2014-2018 American Community Survey, 5-year estimates</a:t>
          </a:r>
          <a:r>
            <a:rPr lang="en-US" sz="1600" dirty="0"/>
            <a:t>.</a:t>
          </a:r>
        </a:p>
      </dgm:t>
    </dgm:pt>
    <dgm:pt modelId="{31FA7861-275F-4368-8762-3ADB58876FA4}" type="parTrans" cxnId="{8A312E42-6D55-448B-B788-79646CD90D8A}">
      <dgm:prSet/>
      <dgm:spPr/>
      <dgm:t>
        <a:bodyPr/>
        <a:lstStyle/>
        <a:p>
          <a:endParaRPr lang="en-US"/>
        </a:p>
      </dgm:t>
    </dgm:pt>
    <dgm:pt modelId="{C9A3B051-3055-4B94-9E14-CBBFF6ED67AE}" type="sibTrans" cxnId="{8A312E42-6D55-448B-B788-79646CD90D8A}">
      <dgm:prSet/>
      <dgm:spPr/>
      <dgm:t>
        <a:bodyPr/>
        <a:lstStyle/>
        <a:p>
          <a:endParaRPr lang="en-US"/>
        </a:p>
      </dgm:t>
    </dgm:pt>
    <dgm:pt modelId="{70F0CCBA-9C66-446C-B7E4-DEE985ACA141}" type="pres">
      <dgm:prSet presAssocID="{95C1E9F5-C211-45AD-8F48-04B8F38A7051}" presName="diagram" presStyleCnt="0">
        <dgm:presLayoutVars>
          <dgm:dir/>
          <dgm:resizeHandles val="exact"/>
        </dgm:presLayoutVars>
      </dgm:prSet>
      <dgm:spPr/>
    </dgm:pt>
    <dgm:pt modelId="{24D66160-FA0D-48CC-B927-C23C35A80654}" type="pres">
      <dgm:prSet presAssocID="{E07F36DD-950B-4A96-BA3A-3CF8E0E6E939}" presName="node" presStyleLbl="node1" presStyleIdx="0" presStyleCnt="9">
        <dgm:presLayoutVars>
          <dgm:bulletEnabled val="1"/>
        </dgm:presLayoutVars>
      </dgm:prSet>
      <dgm:spPr/>
    </dgm:pt>
    <dgm:pt modelId="{08D4E1CA-7492-4437-B70A-E55D9F8CE51A}" type="pres">
      <dgm:prSet presAssocID="{1A73DE0D-465E-4D76-83CE-38F267DD6538}" presName="sibTrans" presStyleCnt="0"/>
      <dgm:spPr/>
    </dgm:pt>
    <dgm:pt modelId="{0217257D-0038-4F2D-9E29-80C7EBC5FC0A}" type="pres">
      <dgm:prSet presAssocID="{6813270F-9153-4E1B-A78E-A5A3BC36B334}" presName="node" presStyleLbl="node1" presStyleIdx="1" presStyleCnt="9">
        <dgm:presLayoutVars>
          <dgm:bulletEnabled val="1"/>
        </dgm:presLayoutVars>
      </dgm:prSet>
      <dgm:spPr/>
    </dgm:pt>
    <dgm:pt modelId="{4EDC0ECC-8D2E-4C82-9254-24976D99C329}" type="pres">
      <dgm:prSet presAssocID="{28837D17-45AB-4F44-9F14-337BB1DC916B}" presName="sibTrans" presStyleCnt="0"/>
      <dgm:spPr/>
    </dgm:pt>
    <dgm:pt modelId="{6BB3E011-8D4E-4DBB-871B-7A0C16E1B932}" type="pres">
      <dgm:prSet presAssocID="{22C5B9C2-BF9F-443D-846F-06E1521BBCF5}" presName="node" presStyleLbl="node1" presStyleIdx="2" presStyleCnt="9">
        <dgm:presLayoutVars>
          <dgm:bulletEnabled val="1"/>
        </dgm:presLayoutVars>
      </dgm:prSet>
      <dgm:spPr/>
    </dgm:pt>
    <dgm:pt modelId="{B24C48CF-A518-4146-996A-20E29E3B3354}" type="pres">
      <dgm:prSet presAssocID="{99979B26-5B86-477B-810D-1372761C12D4}" presName="sibTrans" presStyleCnt="0"/>
      <dgm:spPr/>
    </dgm:pt>
    <dgm:pt modelId="{A793681A-D264-47B1-B92A-6F23515FB6F9}" type="pres">
      <dgm:prSet presAssocID="{3A48458F-7342-41A1-B93A-1C1D5FC2FE27}" presName="node" presStyleLbl="node1" presStyleIdx="3" presStyleCnt="9">
        <dgm:presLayoutVars>
          <dgm:bulletEnabled val="1"/>
        </dgm:presLayoutVars>
      </dgm:prSet>
      <dgm:spPr/>
    </dgm:pt>
    <dgm:pt modelId="{BBB6B01F-C5A9-4D59-AF5E-AB9248864438}" type="pres">
      <dgm:prSet presAssocID="{E5D291FF-AB2A-44F1-9258-561EEB450F5E}" presName="sibTrans" presStyleCnt="0"/>
      <dgm:spPr/>
    </dgm:pt>
    <dgm:pt modelId="{95945828-BC40-461E-9D4C-673BF1B6D859}" type="pres">
      <dgm:prSet presAssocID="{819F9228-BDDB-44C7-A26C-F35B847AC19F}" presName="node" presStyleLbl="node1" presStyleIdx="4" presStyleCnt="9">
        <dgm:presLayoutVars>
          <dgm:bulletEnabled val="1"/>
        </dgm:presLayoutVars>
      </dgm:prSet>
      <dgm:spPr/>
    </dgm:pt>
    <dgm:pt modelId="{8E1DFC32-FEE6-4976-ABC4-BAB12445B2A3}" type="pres">
      <dgm:prSet presAssocID="{8F0CF078-DDC4-401B-853F-DCBE170CFE39}" presName="sibTrans" presStyleCnt="0"/>
      <dgm:spPr/>
    </dgm:pt>
    <dgm:pt modelId="{1EB31B47-AB7D-4CBD-84EA-C5CFAADBC74C}" type="pres">
      <dgm:prSet presAssocID="{52805C2F-3125-4A4A-80EC-67D024B6ED9C}" presName="node" presStyleLbl="node1" presStyleIdx="5" presStyleCnt="9">
        <dgm:presLayoutVars>
          <dgm:bulletEnabled val="1"/>
        </dgm:presLayoutVars>
      </dgm:prSet>
      <dgm:spPr/>
    </dgm:pt>
    <dgm:pt modelId="{2BF3BA87-5C98-438E-AC88-D12DEDED19A6}" type="pres">
      <dgm:prSet presAssocID="{66296DF1-3C26-4762-A3CB-08D39499842F}" presName="sibTrans" presStyleCnt="0"/>
      <dgm:spPr/>
    </dgm:pt>
    <dgm:pt modelId="{E79EED86-4003-4FB6-9D3D-1BD0EF07B317}" type="pres">
      <dgm:prSet presAssocID="{8ECEC3CB-ACB2-4E45-9E68-A36DF7AE6401}" presName="node" presStyleLbl="node1" presStyleIdx="6" presStyleCnt="9">
        <dgm:presLayoutVars>
          <dgm:bulletEnabled val="1"/>
        </dgm:presLayoutVars>
      </dgm:prSet>
      <dgm:spPr/>
    </dgm:pt>
    <dgm:pt modelId="{E9B9D275-5FE7-4333-ACCA-A74971F0B85D}" type="pres">
      <dgm:prSet presAssocID="{0D554871-E168-4FB8-A80D-5DA48219FAD8}" presName="sibTrans" presStyleCnt="0"/>
      <dgm:spPr/>
    </dgm:pt>
    <dgm:pt modelId="{D2946D72-5A64-42C5-B0AA-CF32C3868599}" type="pres">
      <dgm:prSet presAssocID="{EBDAF27D-91B2-43FD-B1D0-80F0C762D8A6}" presName="node" presStyleLbl="node1" presStyleIdx="7" presStyleCnt="9">
        <dgm:presLayoutVars>
          <dgm:bulletEnabled val="1"/>
        </dgm:presLayoutVars>
      </dgm:prSet>
      <dgm:spPr/>
    </dgm:pt>
    <dgm:pt modelId="{8FDC2AF8-482C-4F26-9BD1-6BB98EA6DC37}" type="pres">
      <dgm:prSet presAssocID="{50C98160-B334-4F06-AAE1-5BAE8751951E}" presName="sibTrans" presStyleCnt="0"/>
      <dgm:spPr/>
    </dgm:pt>
    <dgm:pt modelId="{34F32A6A-06FA-44FC-BA39-D9B60135843E}" type="pres">
      <dgm:prSet presAssocID="{9D334244-1390-4B9F-9D3F-508113C6030D}" presName="node" presStyleLbl="node1" presStyleIdx="8" presStyleCnt="9" custScaleX="161664">
        <dgm:presLayoutVars>
          <dgm:bulletEnabled val="1"/>
        </dgm:presLayoutVars>
      </dgm:prSet>
      <dgm:spPr/>
    </dgm:pt>
  </dgm:ptLst>
  <dgm:cxnLst>
    <dgm:cxn modelId="{82690F2F-5FF0-442B-B169-B80A5AE58929}" type="presOf" srcId="{3A48458F-7342-41A1-B93A-1C1D5FC2FE27}" destId="{A793681A-D264-47B1-B92A-6F23515FB6F9}" srcOrd="0" destOrd="0" presId="urn:microsoft.com/office/officeart/2005/8/layout/default"/>
    <dgm:cxn modelId="{8A312E42-6D55-448B-B788-79646CD90D8A}" srcId="{95C1E9F5-C211-45AD-8F48-04B8F38A7051}" destId="{9D334244-1390-4B9F-9D3F-508113C6030D}" srcOrd="8" destOrd="0" parTransId="{31FA7861-275F-4368-8762-3ADB58876FA4}" sibTransId="{C9A3B051-3055-4B94-9E14-CBBFF6ED67AE}"/>
    <dgm:cxn modelId="{AA210748-906B-47BF-BE0F-33F619B685E9}" type="presOf" srcId="{E07F36DD-950B-4A96-BA3A-3CF8E0E6E939}" destId="{24D66160-FA0D-48CC-B927-C23C35A80654}" srcOrd="0" destOrd="0" presId="urn:microsoft.com/office/officeart/2005/8/layout/default"/>
    <dgm:cxn modelId="{4DBAF868-320E-4B16-BF4B-F1FFDB6F7DB3}" type="presOf" srcId="{819F9228-BDDB-44C7-A26C-F35B847AC19F}" destId="{95945828-BC40-461E-9D4C-673BF1B6D859}" srcOrd="0" destOrd="0" presId="urn:microsoft.com/office/officeart/2005/8/layout/default"/>
    <dgm:cxn modelId="{2600BA53-9A86-41B6-810D-AAFA42541F5D}" type="presOf" srcId="{52805C2F-3125-4A4A-80EC-67D024B6ED9C}" destId="{1EB31B47-AB7D-4CBD-84EA-C5CFAADBC74C}" srcOrd="0" destOrd="0" presId="urn:microsoft.com/office/officeart/2005/8/layout/default"/>
    <dgm:cxn modelId="{88701D81-200C-41DB-820F-E95EB1BFCF6D}" type="presOf" srcId="{9D334244-1390-4B9F-9D3F-508113C6030D}" destId="{34F32A6A-06FA-44FC-BA39-D9B60135843E}" srcOrd="0" destOrd="0" presId="urn:microsoft.com/office/officeart/2005/8/layout/default"/>
    <dgm:cxn modelId="{DDCA4185-1C45-43A3-B652-7D242454484A}" type="presOf" srcId="{22C5B9C2-BF9F-443D-846F-06E1521BBCF5}" destId="{6BB3E011-8D4E-4DBB-871B-7A0C16E1B932}" srcOrd="0" destOrd="0" presId="urn:microsoft.com/office/officeart/2005/8/layout/default"/>
    <dgm:cxn modelId="{7092308D-DD26-4E6F-B690-07AA04B4FD3F}" srcId="{95C1E9F5-C211-45AD-8F48-04B8F38A7051}" destId="{8ECEC3CB-ACB2-4E45-9E68-A36DF7AE6401}" srcOrd="6" destOrd="0" parTransId="{6205CACE-D36A-4119-A7E5-1A8E37D91831}" sibTransId="{0D554871-E168-4FB8-A80D-5DA48219FAD8}"/>
    <dgm:cxn modelId="{E59CFE9D-9C39-4F30-A7F3-C08928D87934}" type="presOf" srcId="{95C1E9F5-C211-45AD-8F48-04B8F38A7051}" destId="{70F0CCBA-9C66-446C-B7E4-DEE985ACA141}" srcOrd="0" destOrd="0" presId="urn:microsoft.com/office/officeart/2005/8/layout/default"/>
    <dgm:cxn modelId="{3ED473A0-0357-48D4-8BDA-0147EDAFA8D3}" srcId="{95C1E9F5-C211-45AD-8F48-04B8F38A7051}" destId="{EBDAF27D-91B2-43FD-B1D0-80F0C762D8A6}" srcOrd="7" destOrd="0" parTransId="{EA1AC4B8-C837-43C1-87D4-8CE41A0C8E78}" sibTransId="{50C98160-B334-4F06-AAE1-5BAE8751951E}"/>
    <dgm:cxn modelId="{2EF534A6-2C6A-409F-ADFE-9E38CD6BC47D}" srcId="{95C1E9F5-C211-45AD-8F48-04B8F38A7051}" destId="{22C5B9C2-BF9F-443D-846F-06E1521BBCF5}" srcOrd="2" destOrd="0" parTransId="{0D9B8B23-4A9F-479B-B394-E879FC1AD411}" sibTransId="{99979B26-5B86-477B-810D-1372761C12D4}"/>
    <dgm:cxn modelId="{7D977EA7-66C9-4FC8-A867-521B314A443D}" srcId="{95C1E9F5-C211-45AD-8F48-04B8F38A7051}" destId="{6813270F-9153-4E1B-A78E-A5A3BC36B334}" srcOrd="1" destOrd="0" parTransId="{B6F3C173-A308-44D7-95B2-9987E0ECCBB9}" sibTransId="{28837D17-45AB-4F44-9F14-337BB1DC916B}"/>
    <dgm:cxn modelId="{502494A9-D683-4E78-A877-CACC0DD0D9BB}" srcId="{95C1E9F5-C211-45AD-8F48-04B8F38A7051}" destId="{52805C2F-3125-4A4A-80EC-67D024B6ED9C}" srcOrd="5" destOrd="0" parTransId="{028EEC6B-F0EA-469F-82F2-7893583BF299}" sibTransId="{66296DF1-3C26-4762-A3CB-08D39499842F}"/>
    <dgm:cxn modelId="{27D4E7AA-C230-40CF-86BB-6851F4C562D2}" srcId="{95C1E9F5-C211-45AD-8F48-04B8F38A7051}" destId="{819F9228-BDDB-44C7-A26C-F35B847AC19F}" srcOrd="4" destOrd="0" parTransId="{B5EA93C8-3516-4766-9BF5-C601C9E293A6}" sibTransId="{8F0CF078-DDC4-401B-853F-DCBE170CFE39}"/>
    <dgm:cxn modelId="{F3DF5BB3-3FAB-429F-B5D0-5AB89CCAF8E3}" type="presOf" srcId="{EBDAF27D-91B2-43FD-B1D0-80F0C762D8A6}" destId="{D2946D72-5A64-42C5-B0AA-CF32C3868599}" srcOrd="0" destOrd="0" presId="urn:microsoft.com/office/officeart/2005/8/layout/default"/>
    <dgm:cxn modelId="{615D55BA-91FF-4C12-9A43-C775811BB5D1}" type="presOf" srcId="{6813270F-9153-4E1B-A78E-A5A3BC36B334}" destId="{0217257D-0038-4F2D-9E29-80C7EBC5FC0A}" srcOrd="0" destOrd="0" presId="urn:microsoft.com/office/officeart/2005/8/layout/default"/>
    <dgm:cxn modelId="{565B95BC-8A03-4A20-8E4A-011D8AC2CB7A}" srcId="{95C1E9F5-C211-45AD-8F48-04B8F38A7051}" destId="{E07F36DD-950B-4A96-BA3A-3CF8E0E6E939}" srcOrd="0" destOrd="0" parTransId="{A8F1FCE0-746F-45FC-B32B-B00280439BD1}" sibTransId="{1A73DE0D-465E-4D76-83CE-38F267DD6538}"/>
    <dgm:cxn modelId="{9E4102CB-6252-44FD-92FC-E9A7712BB80F}" type="presOf" srcId="{8ECEC3CB-ACB2-4E45-9E68-A36DF7AE6401}" destId="{E79EED86-4003-4FB6-9D3D-1BD0EF07B317}" srcOrd="0" destOrd="0" presId="urn:microsoft.com/office/officeart/2005/8/layout/default"/>
    <dgm:cxn modelId="{402708DA-6BE6-4DE1-B5F6-F83E12F8D55C}" srcId="{95C1E9F5-C211-45AD-8F48-04B8F38A7051}" destId="{3A48458F-7342-41A1-B93A-1C1D5FC2FE27}" srcOrd="3" destOrd="0" parTransId="{917A910B-8BFB-4A8F-904A-0223910E7BB6}" sibTransId="{E5D291FF-AB2A-44F1-9258-561EEB450F5E}"/>
    <dgm:cxn modelId="{B56B4D50-AA2F-438E-BC45-48F915DB49C3}" type="presParOf" srcId="{70F0CCBA-9C66-446C-B7E4-DEE985ACA141}" destId="{24D66160-FA0D-48CC-B927-C23C35A80654}" srcOrd="0" destOrd="0" presId="urn:microsoft.com/office/officeart/2005/8/layout/default"/>
    <dgm:cxn modelId="{C1AFE619-C147-4666-9E36-01BCB2A7CE56}" type="presParOf" srcId="{70F0CCBA-9C66-446C-B7E4-DEE985ACA141}" destId="{08D4E1CA-7492-4437-B70A-E55D9F8CE51A}" srcOrd="1" destOrd="0" presId="urn:microsoft.com/office/officeart/2005/8/layout/default"/>
    <dgm:cxn modelId="{B64F8BE0-60AE-4DE4-BBBC-8A7568030243}" type="presParOf" srcId="{70F0CCBA-9C66-446C-B7E4-DEE985ACA141}" destId="{0217257D-0038-4F2D-9E29-80C7EBC5FC0A}" srcOrd="2" destOrd="0" presId="urn:microsoft.com/office/officeart/2005/8/layout/default"/>
    <dgm:cxn modelId="{80C49749-D9D9-4A1A-A6C1-090D07D9BA04}" type="presParOf" srcId="{70F0CCBA-9C66-446C-B7E4-DEE985ACA141}" destId="{4EDC0ECC-8D2E-4C82-9254-24976D99C329}" srcOrd="3" destOrd="0" presId="urn:microsoft.com/office/officeart/2005/8/layout/default"/>
    <dgm:cxn modelId="{B2830F0E-4A82-4272-BA53-390AE411343C}" type="presParOf" srcId="{70F0CCBA-9C66-446C-B7E4-DEE985ACA141}" destId="{6BB3E011-8D4E-4DBB-871B-7A0C16E1B932}" srcOrd="4" destOrd="0" presId="urn:microsoft.com/office/officeart/2005/8/layout/default"/>
    <dgm:cxn modelId="{7AC9ACF3-56AA-4AD6-AD8F-7742C65608B1}" type="presParOf" srcId="{70F0CCBA-9C66-446C-B7E4-DEE985ACA141}" destId="{B24C48CF-A518-4146-996A-20E29E3B3354}" srcOrd="5" destOrd="0" presId="urn:microsoft.com/office/officeart/2005/8/layout/default"/>
    <dgm:cxn modelId="{C69CEC0D-6722-4967-A62B-7C4B6D6B956F}" type="presParOf" srcId="{70F0CCBA-9C66-446C-B7E4-DEE985ACA141}" destId="{A793681A-D264-47B1-B92A-6F23515FB6F9}" srcOrd="6" destOrd="0" presId="urn:microsoft.com/office/officeart/2005/8/layout/default"/>
    <dgm:cxn modelId="{977DA270-5B82-4E60-A644-BBBCAE2884AA}" type="presParOf" srcId="{70F0CCBA-9C66-446C-B7E4-DEE985ACA141}" destId="{BBB6B01F-C5A9-4D59-AF5E-AB9248864438}" srcOrd="7" destOrd="0" presId="urn:microsoft.com/office/officeart/2005/8/layout/default"/>
    <dgm:cxn modelId="{CB18C90F-F284-4D98-BE17-D43DD8926FED}" type="presParOf" srcId="{70F0CCBA-9C66-446C-B7E4-DEE985ACA141}" destId="{95945828-BC40-461E-9D4C-673BF1B6D859}" srcOrd="8" destOrd="0" presId="urn:microsoft.com/office/officeart/2005/8/layout/default"/>
    <dgm:cxn modelId="{3BEF3B05-CB03-499C-A147-FBA6E8A3E47D}" type="presParOf" srcId="{70F0CCBA-9C66-446C-B7E4-DEE985ACA141}" destId="{8E1DFC32-FEE6-4976-ABC4-BAB12445B2A3}" srcOrd="9" destOrd="0" presId="urn:microsoft.com/office/officeart/2005/8/layout/default"/>
    <dgm:cxn modelId="{95B427AD-9853-449E-8A1D-B0CD0C126118}" type="presParOf" srcId="{70F0CCBA-9C66-446C-B7E4-DEE985ACA141}" destId="{1EB31B47-AB7D-4CBD-84EA-C5CFAADBC74C}" srcOrd="10" destOrd="0" presId="urn:microsoft.com/office/officeart/2005/8/layout/default"/>
    <dgm:cxn modelId="{90E637DF-C9EA-42B1-99A9-07EDFFEA6A50}" type="presParOf" srcId="{70F0CCBA-9C66-446C-B7E4-DEE985ACA141}" destId="{2BF3BA87-5C98-438E-AC88-D12DEDED19A6}" srcOrd="11" destOrd="0" presId="urn:microsoft.com/office/officeart/2005/8/layout/default"/>
    <dgm:cxn modelId="{07B67C64-3AB8-4770-A171-10FD96C3E960}" type="presParOf" srcId="{70F0CCBA-9C66-446C-B7E4-DEE985ACA141}" destId="{E79EED86-4003-4FB6-9D3D-1BD0EF07B317}" srcOrd="12" destOrd="0" presId="urn:microsoft.com/office/officeart/2005/8/layout/default"/>
    <dgm:cxn modelId="{E1E2A16E-680F-4659-8784-77FEF5617D81}" type="presParOf" srcId="{70F0CCBA-9C66-446C-B7E4-DEE985ACA141}" destId="{E9B9D275-5FE7-4333-ACCA-A74971F0B85D}" srcOrd="13" destOrd="0" presId="urn:microsoft.com/office/officeart/2005/8/layout/default"/>
    <dgm:cxn modelId="{2C13E23E-A549-4DE1-A364-DE93A1BC6870}" type="presParOf" srcId="{70F0CCBA-9C66-446C-B7E4-DEE985ACA141}" destId="{D2946D72-5A64-42C5-B0AA-CF32C3868599}" srcOrd="14" destOrd="0" presId="urn:microsoft.com/office/officeart/2005/8/layout/default"/>
    <dgm:cxn modelId="{763CBB53-0B10-4575-BFDF-E0AD5CF263AE}" type="presParOf" srcId="{70F0CCBA-9C66-446C-B7E4-DEE985ACA141}" destId="{8FDC2AF8-482C-4F26-9BD1-6BB98EA6DC37}" srcOrd="15" destOrd="0" presId="urn:microsoft.com/office/officeart/2005/8/layout/default"/>
    <dgm:cxn modelId="{3F3A2A81-FC04-4522-BE71-04218AD1C5FB}" type="presParOf" srcId="{70F0CCBA-9C66-446C-B7E4-DEE985ACA141}" destId="{34F32A6A-06FA-44FC-BA39-D9B60135843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B8552-21A2-4B78-B30B-11E1974489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860A22-DA8C-45FE-8FFE-F49DDEE4E56B}">
      <dgm:prSet/>
      <dgm:spPr/>
      <dgm:t>
        <a:bodyPr/>
        <a:lstStyle/>
        <a:p>
          <a:r>
            <a:rPr lang="en-US" dirty="0"/>
            <a:t>Williams  39%</a:t>
          </a:r>
        </a:p>
      </dgm:t>
    </dgm:pt>
    <dgm:pt modelId="{AA8836B2-232B-471A-BAEB-71DF86CE588C}" type="parTrans" cxnId="{5D0ECD4D-44CF-4715-B27C-AAB809360D07}">
      <dgm:prSet/>
      <dgm:spPr/>
      <dgm:t>
        <a:bodyPr/>
        <a:lstStyle/>
        <a:p>
          <a:endParaRPr lang="en-US"/>
        </a:p>
      </dgm:t>
    </dgm:pt>
    <dgm:pt modelId="{02AA2512-D41F-4A83-B400-8953E615155A}" type="sibTrans" cxnId="{5D0ECD4D-44CF-4715-B27C-AAB809360D07}">
      <dgm:prSet/>
      <dgm:spPr/>
      <dgm:t>
        <a:bodyPr/>
        <a:lstStyle/>
        <a:p>
          <a:endParaRPr lang="en-US"/>
        </a:p>
      </dgm:t>
    </dgm:pt>
    <dgm:pt modelId="{C2CD096F-B8A4-4207-92A4-B388F276A574}">
      <dgm:prSet/>
      <dgm:spPr/>
      <dgm:t>
        <a:bodyPr/>
        <a:lstStyle/>
        <a:p>
          <a:r>
            <a:rPr lang="en-US" dirty="0"/>
            <a:t>Arbuckle 36%</a:t>
          </a:r>
        </a:p>
      </dgm:t>
    </dgm:pt>
    <dgm:pt modelId="{9082699D-A050-436A-91A8-58E77DCDDE25}" type="parTrans" cxnId="{F447C61E-A523-423D-AFB6-9303ECFC947E}">
      <dgm:prSet/>
      <dgm:spPr/>
      <dgm:t>
        <a:bodyPr/>
        <a:lstStyle/>
        <a:p>
          <a:endParaRPr lang="en-US"/>
        </a:p>
      </dgm:t>
    </dgm:pt>
    <dgm:pt modelId="{D8DA35BA-6EF0-4466-8817-87604B43685A}" type="sibTrans" cxnId="{F447C61E-A523-423D-AFB6-9303ECFC947E}">
      <dgm:prSet/>
      <dgm:spPr/>
      <dgm:t>
        <a:bodyPr/>
        <a:lstStyle/>
        <a:p>
          <a:endParaRPr lang="en-US"/>
        </a:p>
      </dgm:t>
    </dgm:pt>
    <dgm:pt modelId="{61F96377-B6A3-4ABB-9FC0-4D2B14B1F73E}">
      <dgm:prSet/>
      <dgm:spPr/>
      <dgm:t>
        <a:bodyPr/>
        <a:lstStyle/>
        <a:p>
          <a:r>
            <a:rPr lang="en-US" dirty="0"/>
            <a:t>Maxwell CDP 31%</a:t>
          </a:r>
        </a:p>
      </dgm:t>
    </dgm:pt>
    <dgm:pt modelId="{CB8F50F5-1776-4914-AECF-A88AF3A8EF9F}" type="parTrans" cxnId="{DBDB7C9B-A6AF-4B64-A2B4-AAC4BE5F78F2}">
      <dgm:prSet/>
      <dgm:spPr/>
      <dgm:t>
        <a:bodyPr/>
        <a:lstStyle/>
        <a:p>
          <a:endParaRPr lang="en-US"/>
        </a:p>
      </dgm:t>
    </dgm:pt>
    <dgm:pt modelId="{2DEEF980-6D71-4C9B-A937-747B5E59F8EF}" type="sibTrans" cxnId="{DBDB7C9B-A6AF-4B64-A2B4-AAC4BE5F78F2}">
      <dgm:prSet/>
      <dgm:spPr/>
      <dgm:t>
        <a:bodyPr/>
        <a:lstStyle/>
        <a:p>
          <a:endParaRPr lang="en-US"/>
        </a:p>
      </dgm:t>
    </dgm:pt>
    <dgm:pt modelId="{030766BE-00C8-4113-8172-2CD56251A297}">
      <dgm:prSet/>
      <dgm:spPr/>
      <dgm:t>
        <a:bodyPr/>
        <a:lstStyle/>
        <a:p>
          <a:r>
            <a:rPr lang="en-US"/>
            <a:t>West Sacramento 26%</a:t>
          </a:r>
        </a:p>
      </dgm:t>
    </dgm:pt>
    <dgm:pt modelId="{59488C6A-3C65-407A-9392-047552E45FA6}" type="parTrans" cxnId="{A3B3C927-4427-4C2B-90CF-8FC1B350DC38}">
      <dgm:prSet/>
      <dgm:spPr/>
      <dgm:t>
        <a:bodyPr/>
        <a:lstStyle/>
        <a:p>
          <a:endParaRPr lang="en-US"/>
        </a:p>
      </dgm:t>
    </dgm:pt>
    <dgm:pt modelId="{B7C25F0C-B103-4530-BBAC-6B1478924FAF}" type="sibTrans" cxnId="{A3B3C927-4427-4C2B-90CF-8FC1B350DC38}">
      <dgm:prSet/>
      <dgm:spPr/>
      <dgm:t>
        <a:bodyPr/>
        <a:lstStyle/>
        <a:p>
          <a:endParaRPr lang="en-US"/>
        </a:p>
      </dgm:t>
    </dgm:pt>
    <dgm:pt modelId="{6AE8B9FC-6736-490E-8CF9-782B6463036B}">
      <dgm:prSet/>
      <dgm:spPr/>
      <dgm:t>
        <a:bodyPr/>
        <a:lstStyle/>
        <a:p>
          <a:r>
            <a:rPr lang="en-US"/>
            <a:t>Davis 24%</a:t>
          </a:r>
        </a:p>
      </dgm:t>
    </dgm:pt>
    <dgm:pt modelId="{C20AC4D3-1BA7-44FD-84CC-4771D7340D6C}" type="parTrans" cxnId="{6D8241A2-62EF-4FFC-BA2E-78BE112E35F6}">
      <dgm:prSet/>
      <dgm:spPr/>
      <dgm:t>
        <a:bodyPr/>
        <a:lstStyle/>
        <a:p>
          <a:endParaRPr lang="en-US"/>
        </a:p>
      </dgm:t>
    </dgm:pt>
    <dgm:pt modelId="{7F3F70FF-9264-42A7-9BA2-16BC439750B6}" type="sibTrans" cxnId="{6D8241A2-62EF-4FFC-BA2E-78BE112E35F6}">
      <dgm:prSet/>
      <dgm:spPr/>
      <dgm:t>
        <a:bodyPr/>
        <a:lstStyle/>
        <a:p>
          <a:endParaRPr lang="en-US"/>
        </a:p>
      </dgm:t>
    </dgm:pt>
    <dgm:pt modelId="{E6F8BEB4-D5FF-4CCB-9A85-E5A29E23067E}">
      <dgm:prSet/>
      <dgm:spPr/>
      <dgm:t>
        <a:bodyPr/>
        <a:lstStyle/>
        <a:p>
          <a:r>
            <a:rPr lang="en-US"/>
            <a:t>Woodland 23%</a:t>
          </a:r>
        </a:p>
      </dgm:t>
    </dgm:pt>
    <dgm:pt modelId="{34D74AB5-FE4C-4C3F-9B13-1EEABA9CA433}" type="parTrans" cxnId="{28885976-E379-4B90-B982-326FCC21E6F0}">
      <dgm:prSet/>
      <dgm:spPr/>
      <dgm:t>
        <a:bodyPr/>
        <a:lstStyle/>
        <a:p>
          <a:endParaRPr lang="en-US"/>
        </a:p>
      </dgm:t>
    </dgm:pt>
    <dgm:pt modelId="{43D6CAEA-168F-49F9-8011-81E724DE99EF}" type="sibTrans" cxnId="{28885976-E379-4B90-B982-326FCC21E6F0}">
      <dgm:prSet/>
      <dgm:spPr/>
      <dgm:t>
        <a:bodyPr/>
        <a:lstStyle/>
        <a:p>
          <a:endParaRPr lang="en-US"/>
        </a:p>
      </dgm:t>
    </dgm:pt>
    <dgm:pt modelId="{0AB93BE0-321A-47BD-8C4E-DED8F3753766}">
      <dgm:prSet/>
      <dgm:spPr/>
      <dgm:t>
        <a:bodyPr/>
        <a:lstStyle/>
        <a:p>
          <a:r>
            <a:rPr lang="en-US"/>
            <a:t>Winters	22%</a:t>
          </a:r>
        </a:p>
      </dgm:t>
    </dgm:pt>
    <dgm:pt modelId="{EEDBAE3B-8618-4DE7-9E13-170379954744}" type="parTrans" cxnId="{3FC3FC5C-C1D1-4A7A-A063-FA2BCD21FBFE}">
      <dgm:prSet/>
      <dgm:spPr/>
      <dgm:t>
        <a:bodyPr/>
        <a:lstStyle/>
        <a:p>
          <a:endParaRPr lang="en-US"/>
        </a:p>
      </dgm:t>
    </dgm:pt>
    <dgm:pt modelId="{F2FD64DA-D350-4C55-B95A-CD1D43AF34AE}" type="sibTrans" cxnId="{3FC3FC5C-C1D1-4A7A-A063-FA2BCD21FBFE}">
      <dgm:prSet/>
      <dgm:spPr/>
      <dgm:t>
        <a:bodyPr/>
        <a:lstStyle/>
        <a:p>
          <a:endParaRPr lang="en-US"/>
        </a:p>
      </dgm:t>
    </dgm:pt>
    <dgm:pt modelId="{CBDE5225-99E6-473F-AE15-64CB944791FD}">
      <dgm:prSet/>
      <dgm:spPr/>
      <dgm:t>
        <a:bodyPr/>
        <a:lstStyle/>
        <a:p>
          <a:r>
            <a:rPr lang="en-US"/>
            <a:t>Colusa	21%</a:t>
          </a:r>
        </a:p>
      </dgm:t>
    </dgm:pt>
    <dgm:pt modelId="{605BC2C7-3A0F-4478-A4DC-08683CE1DB80}" type="parTrans" cxnId="{5BA8FCCA-A740-43D9-BE68-C2519AC907D8}">
      <dgm:prSet/>
      <dgm:spPr/>
      <dgm:t>
        <a:bodyPr/>
        <a:lstStyle/>
        <a:p>
          <a:endParaRPr lang="en-US"/>
        </a:p>
      </dgm:t>
    </dgm:pt>
    <dgm:pt modelId="{51B99E72-5687-488C-AB33-FB0C2FBE1131}" type="sibTrans" cxnId="{5BA8FCCA-A740-43D9-BE68-C2519AC907D8}">
      <dgm:prSet/>
      <dgm:spPr/>
      <dgm:t>
        <a:bodyPr/>
        <a:lstStyle/>
        <a:p>
          <a:endParaRPr lang="en-US"/>
        </a:p>
      </dgm:t>
    </dgm:pt>
    <dgm:pt modelId="{1D9B4999-FE43-4EFC-8F39-D0F7694CB156}">
      <dgm:prSet/>
      <dgm:spPr/>
      <dgm:t>
        <a:bodyPr/>
        <a:lstStyle/>
        <a:p>
          <a:r>
            <a:rPr lang="en-US"/>
            <a:t>Middletown CDP 20%</a:t>
          </a:r>
        </a:p>
      </dgm:t>
    </dgm:pt>
    <dgm:pt modelId="{7CC8517B-D4A5-4E64-858D-40CFD12847C9}" type="parTrans" cxnId="{60E6AA95-10BD-4CB4-AEF9-E8F63B2774EF}">
      <dgm:prSet/>
      <dgm:spPr/>
      <dgm:t>
        <a:bodyPr/>
        <a:lstStyle/>
        <a:p>
          <a:endParaRPr lang="en-US"/>
        </a:p>
      </dgm:t>
    </dgm:pt>
    <dgm:pt modelId="{7A558C76-EDF1-41A3-8245-B525011EFCDE}" type="sibTrans" cxnId="{60E6AA95-10BD-4CB4-AEF9-E8F63B2774EF}">
      <dgm:prSet/>
      <dgm:spPr/>
      <dgm:t>
        <a:bodyPr/>
        <a:lstStyle/>
        <a:p>
          <a:endParaRPr lang="en-US"/>
        </a:p>
      </dgm:t>
    </dgm:pt>
    <dgm:pt modelId="{F86B67A7-871F-419C-9905-3690BE39A945}">
      <dgm:prSet/>
      <dgm:spPr/>
      <dgm:t>
        <a:bodyPr/>
        <a:lstStyle/>
        <a:p>
          <a:r>
            <a:rPr lang="en-US"/>
            <a:t>Lakeport   11%</a:t>
          </a:r>
        </a:p>
      </dgm:t>
    </dgm:pt>
    <dgm:pt modelId="{33C1A4D0-5646-476E-91D8-A98F5A6ACBF9}" type="parTrans" cxnId="{25B74D9E-980E-4883-AB4F-BABC46992B53}">
      <dgm:prSet/>
      <dgm:spPr/>
      <dgm:t>
        <a:bodyPr/>
        <a:lstStyle/>
        <a:p>
          <a:endParaRPr lang="en-US"/>
        </a:p>
      </dgm:t>
    </dgm:pt>
    <dgm:pt modelId="{EC2A5B2C-535D-4A91-8842-D74F88C9899E}" type="sibTrans" cxnId="{25B74D9E-980E-4883-AB4F-BABC46992B53}">
      <dgm:prSet/>
      <dgm:spPr/>
      <dgm:t>
        <a:bodyPr/>
        <a:lstStyle/>
        <a:p>
          <a:endParaRPr lang="en-US"/>
        </a:p>
      </dgm:t>
    </dgm:pt>
    <dgm:pt modelId="{8228317D-2D47-4E0F-BB2E-0606388498F8}">
      <dgm:prSet/>
      <dgm:spPr/>
      <dgm:t>
        <a:bodyPr/>
        <a:lstStyle/>
        <a:p>
          <a:r>
            <a:rPr lang="en-US"/>
            <a:t>Lower Lake CDP  11%</a:t>
          </a:r>
        </a:p>
      </dgm:t>
    </dgm:pt>
    <dgm:pt modelId="{825AFD29-7B6E-4F8F-9868-ACB4A33CDA7F}" type="parTrans" cxnId="{816B372A-8A2A-47EE-8A51-17762289279F}">
      <dgm:prSet/>
      <dgm:spPr/>
      <dgm:t>
        <a:bodyPr/>
        <a:lstStyle/>
        <a:p>
          <a:endParaRPr lang="en-US"/>
        </a:p>
      </dgm:t>
    </dgm:pt>
    <dgm:pt modelId="{2012829F-6B38-42F4-B40A-E8621B677DA9}" type="sibTrans" cxnId="{816B372A-8A2A-47EE-8A51-17762289279F}">
      <dgm:prSet/>
      <dgm:spPr/>
      <dgm:t>
        <a:bodyPr/>
        <a:lstStyle/>
        <a:p>
          <a:endParaRPr lang="en-US"/>
        </a:p>
      </dgm:t>
    </dgm:pt>
    <dgm:pt modelId="{A5670C17-0FE6-4DCF-8697-F74752CA8305}">
      <dgm:prSet/>
      <dgm:spPr/>
      <dgm:t>
        <a:bodyPr/>
        <a:lstStyle/>
        <a:p>
          <a:r>
            <a:rPr lang="en-US"/>
            <a:t>Clearlake  9%</a:t>
          </a:r>
        </a:p>
      </dgm:t>
    </dgm:pt>
    <dgm:pt modelId="{66C83682-E2FF-4E50-9193-75FF4A10B6D6}" type="parTrans" cxnId="{653F4CA1-78F5-4D99-A128-BCDC844F37A2}">
      <dgm:prSet/>
      <dgm:spPr/>
      <dgm:t>
        <a:bodyPr/>
        <a:lstStyle/>
        <a:p>
          <a:endParaRPr lang="en-US"/>
        </a:p>
      </dgm:t>
    </dgm:pt>
    <dgm:pt modelId="{860298E6-E30E-43A4-AE65-D69E0688549C}" type="sibTrans" cxnId="{653F4CA1-78F5-4D99-A128-BCDC844F37A2}">
      <dgm:prSet/>
      <dgm:spPr/>
      <dgm:t>
        <a:bodyPr/>
        <a:lstStyle/>
        <a:p>
          <a:endParaRPr lang="en-US"/>
        </a:p>
      </dgm:t>
    </dgm:pt>
    <dgm:pt modelId="{B90ABA3D-333A-4A6C-AC64-7875ADF897B4}" type="pres">
      <dgm:prSet presAssocID="{0B5B8552-21A2-4B78-B30B-11E1974489DD}" presName="vert0" presStyleCnt="0">
        <dgm:presLayoutVars>
          <dgm:dir/>
          <dgm:animOne val="branch"/>
          <dgm:animLvl val="lvl"/>
        </dgm:presLayoutVars>
      </dgm:prSet>
      <dgm:spPr/>
    </dgm:pt>
    <dgm:pt modelId="{78902383-C536-49D1-84FA-933C893D864C}" type="pres">
      <dgm:prSet presAssocID="{63860A22-DA8C-45FE-8FFE-F49DDEE4E56B}" presName="thickLine" presStyleLbl="alignNode1" presStyleIdx="0" presStyleCnt="12"/>
      <dgm:spPr/>
    </dgm:pt>
    <dgm:pt modelId="{EFAB8420-E036-4B86-843D-7DCB57FFC398}" type="pres">
      <dgm:prSet presAssocID="{63860A22-DA8C-45FE-8FFE-F49DDEE4E56B}" presName="horz1" presStyleCnt="0"/>
      <dgm:spPr/>
    </dgm:pt>
    <dgm:pt modelId="{8FF695ED-673B-43B7-9D3F-2C3A8C895FB4}" type="pres">
      <dgm:prSet presAssocID="{63860A22-DA8C-45FE-8FFE-F49DDEE4E56B}" presName="tx1" presStyleLbl="revTx" presStyleIdx="0" presStyleCnt="12"/>
      <dgm:spPr/>
    </dgm:pt>
    <dgm:pt modelId="{8D27D568-609B-4199-A6DB-0622C74D81F3}" type="pres">
      <dgm:prSet presAssocID="{63860A22-DA8C-45FE-8FFE-F49DDEE4E56B}" presName="vert1" presStyleCnt="0"/>
      <dgm:spPr/>
    </dgm:pt>
    <dgm:pt modelId="{E1981A0E-B188-4669-8B56-9B879D3CF26D}" type="pres">
      <dgm:prSet presAssocID="{C2CD096F-B8A4-4207-92A4-B388F276A574}" presName="thickLine" presStyleLbl="alignNode1" presStyleIdx="1" presStyleCnt="12"/>
      <dgm:spPr/>
    </dgm:pt>
    <dgm:pt modelId="{90B9BC8B-BF84-4241-84EA-3FB3A0A8560C}" type="pres">
      <dgm:prSet presAssocID="{C2CD096F-B8A4-4207-92A4-B388F276A574}" presName="horz1" presStyleCnt="0"/>
      <dgm:spPr/>
    </dgm:pt>
    <dgm:pt modelId="{8248D722-2EC1-428C-A7D4-5C63AF3C1B6D}" type="pres">
      <dgm:prSet presAssocID="{C2CD096F-B8A4-4207-92A4-B388F276A574}" presName="tx1" presStyleLbl="revTx" presStyleIdx="1" presStyleCnt="12"/>
      <dgm:spPr/>
    </dgm:pt>
    <dgm:pt modelId="{10D06F24-D917-4566-B695-47D6E66DDC7E}" type="pres">
      <dgm:prSet presAssocID="{C2CD096F-B8A4-4207-92A4-B388F276A574}" presName="vert1" presStyleCnt="0"/>
      <dgm:spPr/>
    </dgm:pt>
    <dgm:pt modelId="{F9666F32-DBB1-48A7-97A5-FEEE01C3A807}" type="pres">
      <dgm:prSet presAssocID="{61F96377-B6A3-4ABB-9FC0-4D2B14B1F73E}" presName="thickLine" presStyleLbl="alignNode1" presStyleIdx="2" presStyleCnt="12"/>
      <dgm:spPr/>
    </dgm:pt>
    <dgm:pt modelId="{B048EE57-97DD-4C9A-BCA8-E016E8900585}" type="pres">
      <dgm:prSet presAssocID="{61F96377-B6A3-4ABB-9FC0-4D2B14B1F73E}" presName="horz1" presStyleCnt="0"/>
      <dgm:spPr/>
    </dgm:pt>
    <dgm:pt modelId="{AC744973-BEB2-4CD9-B79D-20F4DBFB076D}" type="pres">
      <dgm:prSet presAssocID="{61F96377-B6A3-4ABB-9FC0-4D2B14B1F73E}" presName="tx1" presStyleLbl="revTx" presStyleIdx="2" presStyleCnt="12"/>
      <dgm:spPr/>
    </dgm:pt>
    <dgm:pt modelId="{76269F69-86DC-4AD6-903D-83D7CBFFF706}" type="pres">
      <dgm:prSet presAssocID="{61F96377-B6A3-4ABB-9FC0-4D2B14B1F73E}" presName="vert1" presStyleCnt="0"/>
      <dgm:spPr/>
    </dgm:pt>
    <dgm:pt modelId="{F9283401-05D6-4317-9600-589322A83691}" type="pres">
      <dgm:prSet presAssocID="{030766BE-00C8-4113-8172-2CD56251A297}" presName="thickLine" presStyleLbl="alignNode1" presStyleIdx="3" presStyleCnt="12"/>
      <dgm:spPr/>
    </dgm:pt>
    <dgm:pt modelId="{B545C61D-B9CF-49F5-B3F6-A04A3427A54C}" type="pres">
      <dgm:prSet presAssocID="{030766BE-00C8-4113-8172-2CD56251A297}" presName="horz1" presStyleCnt="0"/>
      <dgm:spPr/>
    </dgm:pt>
    <dgm:pt modelId="{D23FF3D4-4D43-48EF-B47C-02E88509F8C6}" type="pres">
      <dgm:prSet presAssocID="{030766BE-00C8-4113-8172-2CD56251A297}" presName="tx1" presStyleLbl="revTx" presStyleIdx="3" presStyleCnt="12"/>
      <dgm:spPr/>
    </dgm:pt>
    <dgm:pt modelId="{697C7BD0-7CB2-41BA-9F4D-B1FB2228905B}" type="pres">
      <dgm:prSet presAssocID="{030766BE-00C8-4113-8172-2CD56251A297}" presName="vert1" presStyleCnt="0"/>
      <dgm:spPr/>
    </dgm:pt>
    <dgm:pt modelId="{4135CF45-BB97-48D7-936B-051223A52C5F}" type="pres">
      <dgm:prSet presAssocID="{6AE8B9FC-6736-490E-8CF9-782B6463036B}" presName="thickLine" presStyleLbl="alignNode1" presStyleIdx="4" presStyleCnt="12"/>
      <dgm:spPr/>
    </dgm:pt>
    <dgm:pt modelId="{5B75FCF6-EA10-4574-8487-0B17AFF83C74}" type="pres">
      <dgm:prSet presAssocID="{6AE8B9FC-6736-490E-8CF9-782B6463036B}" presName="horz1" presStyleCnt="0"/>
      <dgm:spPr/>
    </dgm:pt>
    <dgm:pt modelId="{AB39BA20-6A0F-44E8-8F75-9106014CBF18}" type="pres">
      <dgm:prSet presAssocID="{6AE8B9FC-6736-490E-8CF9-782B6463036B}" presName="tx1" presStyleLbl="revTx" presStyleIdx="4" presStyleCnt="12"/>
      <dgm:spPr/>
    </dgm:pt>
    <dgm:pt modelId="{F891567D-AD2E-42A3-A98B-6990F8FD9AF4}" type="pres">
      <dgm:prSet presAssocID="{6AE8B9FC-6736-490E-8CF9-782B6463036B}" presName="vert1" presStyleCnt="0"/>
      <dgm:spPr/>
    </dgm:pt>
    <dgm:pt modelId="{0DC5F41F-EFB8-4D25-9E79-16678D86C281}" type="pres">
      <dgm:prSet presAssocID="{E6F8BEB4-D5FF-4CCB-9A85-E5A29E23067E}" presName="thickLine" presStyleLbl="alignNode1" presStyleIdx="5" presStyleCnt="12"/>
      <dgm:spPr/>
    </dgm:pt>
    <dgm:pt modelId="{C47428FC-2591-4DA7-9E71-8AD525E88585}" type="pres">
      <dgm:prSet presAssocID="{E6F8BEB4-D5FF-4CCB-9A85-E5A29E23067E}" presName="horz1" presStyleCnt="0"/>
      <dgm:spPr/>
    </dgm:pt>
    <dgm:pt modelId="{7AC71B73-AD19-4C83-BAB2-1EBF12EB4AF9}" type="pres">
      <dgm:prSet presAssocID="{E6F8BEB4-D5FF-4CCB-9A85-E5A29E23067E}" presName="tx1" presStyleLbl="revTx" presStyleIdx="5" presStyleCnt="12"/>
      <dgm:spPr/>
    </dgm:pt>
    <dgm:pt modelId="{BD9F56EA-124C-4BB3-A28B-6736DFAE718E}" type="pres">
      <dgm:prSet presAssocID="{E6F8BEB4-D5FF-4CCB-9A85-E5A29E23067E}" presName="vert1" presStyleCnt="0"/>
      <dgm:spPr/>
    </dgm:pt>
    <dgm:pt modelId="{D6027C4B-ED8C-40CD-BD8E-C7783F1B2F79}" type="pres">
      <dgm:prSet presAssocID="{0AB93BE0-321A-47BD-8C4E-DED8F3753766}" presName="thickLine" presStyleLbl="alignNode1" presStyleIdx="6" presStyleCnt="12"/>
      <dgm:spPr/>
    </dgm:pt>
    <dgm:pt modelId="{E3081B4E-2A39-4A4B-88E8-ED1F86EAB3C8}" type="pres">
      <dgm:prSet presAssocID="{0AB93BE0-321A-47BD-8C4E-DED8F3753766}" presName="horz1" presStyleCnt="0"/>
      <dgm:spPr/>
    </dgm:pt>
    <dgm:pt modelId="{072C176D-5AB7-4359-A8D2-C23DA8BD3BF7}" type="pres">
      <dgm:prSet presAssocID="{0AB93BE0-321A-47BD-8C4E-DED8F3753766}" presName="tx1" presStyleLbl="revTx" presStyleIdx="6" presStyleCnt="12"/>
      <dgm:spPr/>
    </dgm:pt>
    <dgm:pt modelId="{7C1AE30D-8ACB-4BB7-AD13-077F7327316E}" type="pres">
      <dgm:prSet presAssocID="{0AB93BE0-321A-47BD-8C4E-DED8F3753766}" presName="vert1" presStyleCnt="0"/>
      <dgm:spPr/>
    </dgm:pt>
    <dgm:pt modelId="{57050BD6-0FE8-452E-BC88-DCB465FBD224}" type="pres">
      <dgm:prSet presAssocID="{CBDE5225-99E6-473F-AE15-64CB944791FD}" presName="thickLine" presStyleLbl="alignNode1" presStyleIdx="7" presStyleCnt="12"/>
      <dgm:spPr/>
    </dgm:pt>
    <dgm:pt modelId="{D638CC0B-3722-4045-9609-E3D881603B10}" type="pres">
      <dgm:prSet presAssocID="{CBDE5225-99E6-473F-AE15-64CB944791FD}" presName="horz1" presStyleCnt="0"/>
      <dgm:spPr/>
    </dgm:pt>
    <dgm:pt modelId="{2CB805DD-7652-4420-AF0A-A68FB627F3CB}" type="pres">
      <dgm:prSet presAssocID="{CBDE5225-99E6-473F-AE15-64CB944791FD}" presName="tx1" presStyleLbl="revTx" presStyleIdx="7" presStyleCnt="12"/>
      <dgm:spPr/>
    </dgm:pt>
    <dgm:pt modelId="{62347420-8F21-4F1C-8A50-A61E67D20371}" type="pres">
      <dgm:prSet presAssocID="{CBDE5225-99E6-473F-AE15-64CB944791FD}" presName="vert1" presStyleCnt="0"/>
      <dgm:spPr/>
    </dgm:pt>
    <dgm:pt modelId="{D7238F5C-E886-4783-A245-F5AC956CB824}" type="pres">
      <dgm:prSet presAssocID="{1D9B4999-FE43-4EFC-8F39-D0F7694CB156}" presName="thickLine" presStyleLbl="alignNode1" presStyleIdx="8" presStyleCnt="12"/>
      <dgm:spPr/>
    </dgm:pt>
    <dgm:pt modelId="{E0F2882D-E94D-4A75-BC13-341B3BDA6229}" type="pres">
      <dgm:prSet presAssocID="{1D9B4999-FE43-4EFC-8F39-D0F7694CB156}" presName="horz1" presStyleCnt="0"/>
      <dgm:spPr/>
    </dgm:pt>
    <dgm:pt modelId="{062A3D4F-26DD-4E50-8DEC-155685624FA4}" type="pres">
      <dgm:prSet presAssocID="{1D9B4999-FE43-4EFC-8F39-D0F7694CB156}" presName="tx1" presStyleLbl="revTx" presStyleIdx="8" presStyleCnt="12"/>
      <dgm:spPr/>
    </dgm:pt>
    <dgm:pt modelId="{272E5917-08F2-4BCF-94FA-B815DF880AE5}" type="pres">
      <dgm:prSet presAssocID="{1D9B4999-FE43-4EFC-8F39-D0F7694CB156}" presName="vert1" presStyleCnt="0"/>
      <dgm:spPr/>
    </dgm:pt>
    <dgm:pt modelId="{0A761412-D1F2-45B9-A31E-E025B83F5782}" type="pres">
      <dgm:prSet presAssocID="{F86B67A7-871F-419C-9905-3690BE39A945}" presName="thickLine" presStyleLbl="alignNode1" presStyleIdx="9" presStyleCnt="12"/>
      <dgm:spPr/>
    </dgm:pt>
    <dgm:pt modelId="{745B80E1-1955-414D-9288-B7C910692334}" type="pres">
      <dgm:prSet presAssocID="{F86B67A7-871F-419C-9905-3690BE39A945}" presName="horz1" presStyleCnt="0"/>
      <dgm:spPr/>
    </dgm:pt>
    <dgm:pt modelId="{DC8738E5-C39A-44C9-9D8E-BFAE04BAA6AC}" type="pres">
      <dgm:prSet presAssocID="{F86B67A7-871F-419C-9905-3690BE39A945}" presName="tx1" presStyleLbl="revTx" presStyleIdx="9" presStyleCnt="12"/>
      <dgm:spPr/>
    </dgm:pt>
    <dgm:pt modelId="{6095F0CA-89FE-4787-A8AD-296BA6F6FE5D}" type="pres">
      <dgm:prSet presAssocID="{F86B67A7-871F-419C-9905-3690BE39A945}" presName="vert1" presStyleCnt="0"/>
      <dgm:spPr/>
    </dgm:pt>
    <dgm:pt modelId="{2EF31F3B-8B07-456E-A5C6-CF44F61CF411}" type="pres">
      <dgm:prSet presAssocID="{8228317D-2D47-4E0F-BB2E-0606388498F8}" presName="thickLine" presStyleLbl="alignNode1" presStyleIdx="10" presStyleCnt="12"/>
      <dgm:spPr/>
    </dgm:pt>
    <dgm:pt modelId="{E27C44BF-A5CF-4AD0-A083-32FA6B978C09}" type="pres">
      <dgm:prSet presAssocID="{8228317D-2D47-4E0F-BB2E-0606388498F8}" presName="horz1" presStyleCnt="0"/>
      <dgm:spPr/>
    </dgm:pt>
    <dgm:pt modelId="{BA285553-93F6-45A6-BC0A-8D4F8C500224}" type="pres">
      <dgm:prSet presAssocID="{8228317D-2D47-4E0F-BB2E-0606388498F8}" presName="tx1" presStyleLbl="revTx" presStyleIdx="10" presStyleCnt="12"/>
      <dgm:spPr/>
    </dgm:pt>
    <dgm:pt modelId="{51824D1A-7584-4086-AB93-1FE357146FBD}" type="pres">
      <dgm:prSet presAssocID="{8228317D-2D47-4E0F-BB2E-0606388498F8}" presName="vert1" presStyleCnt="0"/>
      <dgm:spPr/>
    </dgm:pt>
    <dgm:pt modelId="{BC9D3180-D914-4A89-B517-75ABB358EF74}" type="pres">
      <dgm:prSet presAssocID="{A5670C17-0FE6-4DCF-8697-F74752CA8305}" presName="thickLine" presStyleLbl="alignNode1" presStyleIdx="11" presStyleCnt="12"/>
      <dgm:spPr/>
    </dgm:pt>
    <dgm:pt modelId="{13AD60D3-009F-48C5-9964-D83707CD57AA}" type="pres">
      <dgm:prSet presAssocID="{A5670C17-0FE6-4DCF-8697-F74752CA8305}" presName="horz1" presStyleCnt="0"/>
      <dgm:spPr/>
    </dgm:pt>
    <dgm:pt modelId="{1DDA600F-F7FE-4669-82FD-89E627A55A60}" type="pres">
      <dgm:prSet presAssocID="{A5670C17-0FE6-4DCF-8697-F74752CA8305}" presName="tx1" presStyleLbl="revTx" presStyleIdx="11" presStyleCnt="12"/>
      <dgm:spPr/>
    </dgm:pt>
    <dgm:pt modelId="{6CC59815-320A-47E4-9AF5-DED926AE23E2}" type="pres">
      <dgm:prSet presAssocID="{A5670C17-0FE6-4DCF-8697-F74752CA8305}" presName="vert1" presStyleCnt="0"/>
      <dgm:spPr/>
    </dgm:pt>
  </dgm:ptLst>
  <dgm:cxnLst>
    <dgm:cxn modelId="{A181C414-0526-4A00-89A3-98E88EE781DF}" type="presOf" srcId="{C2CD096F-B8A4-4207-92A4-B388F276A574}" destId="{8248D722-2EC1-428C-A7D4-5C63AF3C1B6D}" srcOrd="0" destOrd="0" presId="urn:microsoft.com/office/officeart/2008/layout/LinedList"/>
    <dgm:cxn modelId="{F447C61E-A523-423D-AFB6-9303ECFC947E}" srcId="{0B5B8552-21A2-4B78-B30B-11E1974489DD}" destId="{C2CD096F-B8A4-4207-92A4-B388F276A574}" srcOrd="1" destOrd="0" parTransId="{9082699D-A050-436A-91A8-58E77DCDDE25}" sibTransId="{D8DA35BA-6EF0-4466-8817-87604B43685A}"/>
    <dgm:cxn modelId="{8EB2691F-64FB-4A5F-BCB6-7A373E770CBE}" type="presOf" srcId="{030766BE-00C8-4113-8172-2CD56251A297}" destId="{D23FF3D4-4D43-48EF-B47C-02E88509F8C6}" srcOrd="0" destOrd="0" presId="urn:microsoft.com/office/officeart/2008/layout/LinedList"/>
    <dgm:cxn modelId="{A3B3C927-4427-4C2B-90CF-8FC1B350DC38}" srcId="{0B5B8552-21A2-4B78-B30B-11E1974489DD}" destId="{030766BE-00C8-4113-8172-2CD56251A297}" srcOrd="3" destOrd="0" parTransId="{59488C6A-3C65-407A-9392-047552E45FA6}" sibTransId="{B7C25F0C-B103-4530-BBAC-6B1478924FAF}"/>
    <dgm:cxn modelId="{816B372A-8A2A-47EE-8A51-17762289279F}" srcId="{0B5B8552-21A2-4B78-B30B-11E1974489DD}" destId="{8228317D-2D47-4E0F-BB2E-0606388498F8}" srcOrd="10" destOrd="0" parTransId="{825AFD29-7B6E-4F8F-9868-ACB4A33CDA7F}" sibTransId="{2012829F-6B38-42F4-B40A-E8621B677DA9}"/>
    <dgm:cxn modelId="{EEDCDF3E-1E04-4BD7-A0D3-26741F865AFC}" type="presOf" srcId="{F86B67A7-871F-419C-9905-3690BE39A945}" destId="{DC8738E5-C39A-44C9-9D8E-BFAE04BAA6AC}" srcOrd="0" destOrd="0" presId="urn:microsoft.com/office/officeart/2008/layout/LinedList"/>
    <dgm:cxn modelId="{3FC3FC5C-C1D1-4A7A-A063-FA2BCD21FBFE}" srcId="{0B5B8552-21A2-4B78-B30B-11E1974489DD}" destId="{0AB93BE0-321A-47BD-8C4E-DED8F3753766}" srcOrd="6" destOrd="0" parTransId="{EEDBAE3B-8618-4DE7-9E13-170379954744}" sibTransId="{F2FD64DA-D350-4C55-B95A-CD1D43AF34AE}"/>
    <dgm:cxn modelId="{63C80E62-979B-4B0D-8316-415AD1ECC1F2}" type="presOf" srcId="{0B5B8552-21A2-4B78-B30B-11E1974489DD}" destId="{B90ABA3D-333A-4A6C-AC64-7875ADF897B4}" srcOrd="0" destOrd="0" presId="urn:microsoft.com/office/officeart/2008/layout/LinedList"/>
    <dgm:cxn modelId="{8A8FA54B-FFEE-4319-9F32-EBB060B052D9}" type="presOf" srcId="{E6F8BEB4-D5FF-4CCB-9A85-E5A29E23067E}" destId="{7AC71B73-AD19-4C83-BAB2-1EBF12EB4AF9}" srcOrd="0" destOrd="0" presId="urn:microsoft.com/office/officeart/2008/layout/LinedList"/>
    <dgm:cxn modelId="{5D0ECD4D-44CF-4715-B27C-AAB809360D07}" srcId="{0B5B8552-21A2-4B78-B30B-11E1974489DD}" destId="{63860A22-DA8C-45FE-8FFE-F49DDEE4E56B}" srcOrd="0" destOrd="0" parTransId="{AA8836B2-232B-471A-BAEB-71DF86CE588C}" sibTransId="{02AA2512-D41F-4A83-B400-8953E615155A}"/>
    <dgm:cxn modelId="{28885976-E379-4B90-B982-326FCC21E6F0}" srcId="{0B5B8552-21A2-4B78-B30B-11E1974489DD}" destId="{E6F8BEB4-D5FF-4CCB-9A85-E5A29E23067E}" srcOrd="5" destOrd="0" parTransId="{34D74AB5-FE4C-4C3F-9B13-1EEABA9CA433}" sibTransId="{43D6CAEA-168F-49F9-8011-81E724DE99EF}"/>
    <dgm:cxn modelId="{CFA6737B-9478-48F6-AC92-5765EED6EDC7}" type="presOf" srcId="{0AB93BE0-321A-47BD-8C4E-DED8F3753766}" destId="{072C176D-5AB7-4359-A8D2-C23DA8BD3BF7}" srcOrd="0" destOrd="0" presId="urn:microsoft.com/office/officeart/2008/layout/LinedList"/>
    <dgm:cxn modelId="{AC37E48A-DE62-4104-89B1-606AECF31F8E}" type="presOf" srcId="{63860A22-DA8C-45FE-8FFE-F49DDEE4E56B}" destId="{8FF695ED-673B-43B7-9D3F-2C3A8C895FB4}" srcOrd="0" destOrd="0" presId="urn:microsoft.com/office/officeart/2008/layout/LinedList"/>
    <dgm:cxn modelId="{60E6AA95-10BD-4CB4-AEF9-E8F63B2774EF}" srcId="{0B5B8552-21A2-4B78-B30B-11E1974489DD}" destId="{1D9B4999-FE43-4EFC-8F39-D0F7694CB156}" srcOrd="8" destOrd="0" parTransId="{7CC8517B-D4A5-4E64-858D-40CFD12847C9}" sibTransId="{7A558C76-EDF1-41A3-8245-B525011EFCDE}"/>
    <dgm:cxn modelId="{DBDB7C9B-A6AF-4B64-A2B4-AAC4BE5F78F2}" srcId="{0B5B8552-21A2-4B78-B30B-11E1974489DD}" destId="{61F96377-B6A3-4ABB-9FC0-4D2B14B1F73E}" srcOrd="2" destOrd="0" parTransId="{CB8F50F5-1776-4914-AECF-A88AF3A8EF9F}" sibTransId="{2DEEF980-6D71-4C9B-A937-747B5E59F8EF}"/>
    <dgm:cxn modelId="{25B74D9E-980E-4883-AB4F-BABC46992B53}" srcId="{0B5B8552-21A2-4B78-B30B-11E1974489DD}" destId="{F86B67A7-871F-419C-9905-3690BE39A945}" srcOrd="9" destOrd="0" parTransId="{33C1A4D0-5646-476E-91D8-A98F5A6ACBF9}" sibTransId="{EC2A5B2C-535D-4A91-8842-D74F88C9899E}"/>
    <dgm:cxn modelId="{653F4CA1-78F5-4D99-A128-BCDC844F37A2}" srcId="{0B5B8552-21A2-4B78-B30B-11E1974489DD}" destId="{A5670C17-0FE6-4DCF-8697-F74752CA8305}" srcOrd="11" destOrd="0" parTransId="{66C83682-E2FF-4E50-9193-75FF4A10B6D6}" sibTransId="{860298E6-E30E-43A4-AE65-D69E0688549C}"/>
    <dgm:cxn modelId="{6D8241A2-62EF-4FFC-BA2E-78BE112E35F6}" srcId="{0B5B8552-21A2-4B78-B30B-11E1974489DD}" destId="{6AE8B9FC-6736-490E-8CF9-782B6463036B}" srcOrd="4" destOrd="0" parTransId="{C20AC4D3-1BA7-44FD-84CC-4771D7340D6C}" sibTransId="{7F3F70FF-9264-42A7-9BA2-16BC439750B6}"/>
    <dgm:cxn modelId="{FB653CCA-5A35-40AF-8D71-8D7B9147B5A2}" type="presOf" srcId="{61F96377-B6A3-4ABB-9FC0-4D2B14B1F73E}" destId="{AC744973-BEB2-4CD9-B79D-20F4DBFB076D}" srcOrd="0" destOrd="0" presId="urn:microsoft.com/office/officeart/2008/layout/LinedList"/>
    <dgm:cxn modelId="{5BA8FCCA-A740-43D9-BE68-C2519AC907D8}" srcId="{0B5B8552-21A2-4B78-B30B-11E1974489DD}" destId="{CBDE5225-99E6-473F-AE15-64CB944791FD}" srcOrd="7" destOrd="0" parTransId="{605BC2C7-3A0F-4478-A4DC-08683CE1DB80}" sibTransId="{51B99E72-5687-488C-AB33-FB0C2FBE1131}"/>
    <dgm:cxn modelId="{3CB947D3-46D4-401E-8F69-CA4E027BAF52}" type="presOf" srcId="{8228317D-2D47-4E0F-BB2E-0606388498F8}" destId="{BA285553-93F6-45A6-BC0A-8D4F8C500224}" srcOrd="0" destOrd="0" presId="urn:microsoft.com/office/officeart/2008/layout/LinedList"/>
    <dgm:cxn modelId="{B79929DC-272B-4637-B9D9-D6065C5249BF}" type="presOf" srcId="{6AE8B9FC-6736-490E-8CF9-782B6463036B}" destId="{AB39BA20-6A0F-44E8-8F75-9106014CBF18}" srcOrd="0" destOrd="0" presId="urn:microsoft.com/office/officeart/2008/layout/LinedList"/>
    <dgm:cxn modelId="{0CACC2DC-FE71-4B21-A296-BF40C4276DD6}" type="presOf" srcId="{1D9B4999-FE43-4EFC-8F39-D0F7694CB156}" destId="{062A3D4F-26DD-4E50-8DEC-155685624FA4}" srcOrd="0" destOrd="0" presId="urn:microsoft.com/office/officeart/2008/layout/LinedList"/>
    <dgm:cxn modelId="{8AB390DE-CB39-4C25-8A3F-E2D584DC0DD5}" type="presOf" srcId="{CBDE5225-99E6-473F-AE15-64CB944791FD}" destId="{2CB805DD-7652-4420-AF0A-A68FB627F3CB}" srcOrd="0" destOrd="0" presId="urn:microsoft.com/office/officeart/2008/layout/LinedList"/>
    <dgm:cxn modelId="{1710BCFF-EECB-4DC8-AC9A-7FF82E07C79D}" type="presOf" srcId="{A5670C17-0FE6-4DCF-8697-F74752CA8305}" destId="{1DDA600F-F7FE-4669-82FD-89E627A55A60}" srcOrd="0" destOrd="0" presId="urn:microsoft.com/office/officeart/2008/layout/LinedList"/>
    <dgm:cxn modelId="{A8ECB55D-5B6A-4081-A3ED-3766A6BD153C}" type="presParOf" srcId="{B90ABA3D-333A-4A6C-AC64-7875ADF897B4}" destId="{78902383-C536-49D1-84FA-933C893D864C}" srcOrd="0" destOrd="0" presId="urn:microsoft.com/office/officeart/2008/layout/LinedList"/>
    <dgm:cxn modelId="{61C49F90-857D-4806-AF58-ABB30AA9C19F}" type="presParOf" srcId="{B90ABA3D-333A-4A6C-AC64-7875ADF897B4}" destId="{EFAB8420-E036-4B86-843D-7DCB57FFC398}" srcOrd="1" destOrd="0" presId="urn:microsoft.com/office/officeart/2008/layout/LinedList"/>
    <dgm:cxn modelId="{EBCA4D42-0B79-45A8-974E-91AD4DEAFA2C}" type="presParOf" srcId="{EFAB8420-E036-4B86-843D-7DCB57FFC398}" destId="{8FF695ED-673B-43B7-9D3F-2C3A8C895FB4}" srcOrd="0" destOrd="0" presId="urn:microsoft.com/office/officeart/2008/layout/LinedList"/>
    <dgm:cxn modelId="{1B694401-653B-485A-9DBB-2AA165C01581}" type="presParOf" srcId="{EFAB8420-E036-4B86-843D-7DCB57FFC398}" destId="{8D27D568-609B-4199-A6DB-0622C74D81F3}" srcOrd="1" destOrd="0" presId="urn:microsoft.com/office/officeart/2008/layout/LinedList"/>
    <dgm:cxn modelId="{397369A7-0223-4D99-9028-44D4E8AB4C47}" type="presParOf" srcId="{B90ABA3D-333A-4A6C-AC64-7875ADF897B4}" destId="{E1981A0E-B188-4669-8B56-9B879D3CF26D}" srcOrd="2" destOrd="0" presId="urn:microsoft.com/office/officeart/2008/layout/LinedList"/>
    <dgm:cxn modelId="{29484232-9890-49FA-83D3-1791DD0B6DE4}" type="presParOf" srcId="{B90ABA3D-333A-4A6C-AC64-7875ADF897B4}" destId="{90B9BC8B-BF84-4241-84EA-3FB3A0A8560C}" srcOrd="3" destOrd="0" presId="urn:microsoft.com/office/officeart/2008/layout/LinedList"/>
    <dgm:cxn modelId="{E3CFA2A0-4773-45E8-863C-A391390F015D}" type="presParOf" srcId="{90B9BC8B-BF84-4241-84EA-3FB3A0A8560C}" destId="{8248D722-2EC1-428C-A7D4-5C63AF3C1B6D}" srcOrd="0" destOrd="0" presId="urn:microsoft.com/office/officeart/2008/layout/LinedList"/>
    <dgm:cxn modelId="{5807F2F4-7477-4BB9-93F4-4524CF22AEF9}" type="presParOf" srcId="{90B9BC8B-BF84-4241-84EA-3FB3A0A8560C}" destId="{10D06F24-D917-4566-B695-47D6E66DDC7E}" srcOrd="1" destOrd="0" presId="urn:microsoft.com/office/officeart/2008/layout/LinedList"/>
    <dgm:cxn modelId="{9B0972F4-887D-4CEC-A908-6E33FA041C8C}" type="presParOf" srcId="{B90ABA3D-333A-4A6C-AC64-7875ADF897B4}" destId="{F9666F32-DBB1-48A7-97A5-FEEE01C3A807}" srcOrd="4" destOrd="0" presId="urn:microsoft.com/office/officeart/2008/layout/LinedList"/>
    <dgm:cxn modelId="{AC232D9B-1F8C-423E-9A78-9EAB40A4DDA8}" type="presParOf" srcId="{B90ABA3D-333A-4A6C-AC64-7875ADF897B4}" destId="{B048EE57-97DD-4C9A-BCA8-E016E8900585}" srcOrd="5" destOrd="0" presId="urn:microsoft.com/office/officeart/2008/layout/LinedList"/>
    <dgm:cxn modelId="{A1737EF0-E7F2-4688-A205-1B5ECA15C2DB}" type="presParOf" srcId="{B048EE57-97DD-4C9A-BCA8-E016E8900585}" destId="{AC744973-BEB2-4CD9-B79D-20F4DBFB076D}" srcOrd="0" destOrd="0" presId="urn:microsoft.com/office/officeart/2008/layout/LinedList"/>
    <dgm:cxn modelId="{5F1DC571-3A1D-45DF-AFA6-4AEB89D233A7}" type="presParOf" srcId="{B048EE57-97DD-4C9A-BCA8-E016E8900585}" destId="{76269F69-86DC-4AD6-903D-83D7CBFFF706}" srcOrd="1" destOrd="0" presId="urn:microsoft.com/office/officeart/2008/layout/LinedList"/>
    <dgm:cxn modelId="{15047939-6EAB-4306-94C9-BB613047CABF}" type="presParOf" srcId="{B90ABA3D-333A-4A6C-AC64-7875ADF897B4}" destId="{F9283401-05D6-4317-9600-589322A83691}" srcOrd="6" destOrd="0" presId="urn:microsoft.com/office/officeart/2008/layout/LinedList"/>
    <dgm:cxn modelId="{FC4751A6-422C-475A-800C-F4C943452037}" type="presParOf" srcId="{B90ABA3D-333A-4A6C-AC64-7875ADF897B4}" destId="{B545C61D-B9CF-49F5-B3F6-A04A3427A54C}" srcOrd="7" destOrd="0" presId="urn:microsoft.com/office/officeart/2008/layout/LinedList"/>
    <dgm:cxn modelId="{B0C43B4F-5D67-494A-9551-964D3AA1BA6F}" type="presParOf" srcId="{B545C61D-B9CF-49F5-B3F6-A04A3427A54C}" destId="{D23FF3D4-4D43-48EF-B47C-02E88509F8C6}" srcOrd="0" destOrd="0" presId="urn:microsoft.com/office/officeart/2008/layout/LinedList"/>
    <dgm:cxn modelId="{71180531-E2E6-448F-983D-A843936F016F}" type="presParOf" srcId="{B545C61D-B9CF-49F5-B3F6-A04A3427A54C}" destId="{697C7BD0-7CB2-41BA-9F4D-B1FB2228905B}" srcOrd="1" destOrd="0" presId="urn:microsoft.com/office/officeart/2008/layout/LinedList"/>
    <dgm:cxn modelId="{C01AC037-000E-4554-88FE-814ABB417614}" type="presParOf" srcId="{B90ABA3D-333A-4A6C-AC64-7875ADF897B4}" destId="{4135CF45-BB97-48D7-936B-051223A52C5F}" srcOrd="8" destOrd="0" presId="urn:microsoft.com/office/officeart/2008/layout/LinedList"/>
    <dgm:cxn modelId="{902DF8E2-2F98-4ED0-88A5-EA853BDC5F66}" type="presParOf" srcId="{B90ABA3D-333A-4A6C-AC64-7875ADF897B4}" destId="{5B75FCF6-EA10-4574-8487-0B17AFF83C74}" srcOrd="9" destOrd="0" presId="urn:microsoft.com/office/officeart/2008/layout/LinedList"/>
    <dgm:cxn modelId="{52AA5FF2-19B4-478D-8618-1A0F71A155B4}" type="presParOf" srcId="{5B75FCF6-EA10-4574-8487-0B17AFF83C74}" destId="{AB39BA20-6A0F-44E8-8F75-9106014CBF18}" srcOrd="0" destOrd="0" presId="urn:microsoft.com/office/officeart/2008/layout/LinedList"/>
    <dgm:cxn modelId="{0680854E-94FF-4773-A132-FF5198461FB7}" type="presParOf" srcId="{5B75FCF6-EA10-4574-8487-0B17AFF83C74}" destId="{F891567D-AD2E-42A3-A98B-6990F8FD9AF4}" srcOrd="1" destOrd="0" presId="urn:microsoft.com/office/officeart/2008/layout/LinedList"/>
    <dgm:cxn modelId="{3EFBBF06-0425-4C7A-B369-AFCB0FC54767}" type="presParOf" srcId="{B90ABA3D-333A-4A6C-AC64-7875ADF897B4}" destId="{0DC5F41F-EFB8-4D25-9E79-16678D86C281}" srcOrd="10" destOrd="0" presId="urn:microsoft.com/office/officeart/2008/layout/LinedList"/>
    <dgm:cxn modelId="{6BC56AD2-E3BB-4198-A0CC-573756FD7DF6}" type="presParOf" srcId="{B90ABA3D-333A-4A6C-AC64-7875ADF897B4}" destId="{C47428FC-2591-4DA7-9E71-8AD525E88585}" srcOrd="11" destOrd="0" presId="urn:microsoft.com/office/officeart/2008/layout/LinedList"/>
    <dgm:cxn modelId="{0E5729E4-B615-414E-A692-D0E412306D88}" type="presParOf" srcId="{C47428FC-2591-4DA7-9E71-8AD525E88585}" destId="{7AC71B73-AD19-4C83-BAB2-1EBF12EB4AF9}" srcOrd="0" destOrd="0" presId="urn:microsoft.com/office/officeart/2008/layout/LinedList"/>
    <dgm:cxn modelId="{70231D99-099B-4DE2-A77B-272F02218C09}" type="presParOf" srcId="{C47428FC-2591-4DA7-9E71-8AD525E88585}" destId="{BD9F56EA-124C-4BB3-A28B-6736DFAE718E}" srcOrd="1" destOrd="0" presId="urn:microsoft.com/office/officeart/2008/layout/LinedList"/>
    <dgm:cxn modelId="{9C8DEA33-F2B6-4579-831F-A8809C89BCC2}" type="presParOf" srcId="{B90ABA3D-333A-4A6C-AC64-7875ADF897B4}" destId="{D6027C4B-ED8C-40CD-BD8E-C7783F1B2F79}" srcOrd="12" destOrd="0" presId="urn:microsoft.com/office/officeart/2008/layout/LinedList"/>
    <dgm:cxn modelId="{ECA148B6-C069-478C-B271-4E2E136FEA60}" type="presParOf" srcId="{B90ABA3D-333A-4A6C-AC64-7875ADF897B4}" destId="{E3081B4E-2A39-4A4B-88E8-ED1F86EAB3C8}" srcOrd="13" destOrd="0" presId="urn:microsoft.com/office/officeart/2008/layout/LinedList"/>
    <dgm:cxn modelId="{E7F79636-313C-4E1A-84B5-0DEA20CBE8B6}" type="presParOf" srcId="{E3081B4E-2A39-4A4B-88E8-ED1F86EAB3C8}" destId="{072C176D-5AB7-4359-A8D2-C23DA8BD3BF7}" srcOrd="0" destOrd="0" presId="urn:microsoft.com/office/officeart/2008/layout/LinedList"/>
    <dgm:cxn modelId="{6159A408-7F1B-4BEE-93F3-0C8381C4C01A}" type="presParOf" srcId="{E3081B4E-2A39-4A4B-88E8-ED1F86EAB3C8}" destId="{7C1AE30D-8ACB-4BB7-AD13-077F7327316E}" srcOrd="1" destOrd="0" presId="urn:microsoft.com/office/officeart/2008/layout/LinedList"/>
    <dgm:cxn modelId="{9A415EC2-297C-43C5-8788-3C42ECBF8987}" type="presParOf" srcId="{B90ABA3D-333A-4A6C-AC64-7875ADF897B4}" destId="{57050BD6-0FE8-452E-BC88-DCB465FBD224}" srcOrd="14" destOrd="0" presId="urn:microsoft.com/office/officeart/2008/layout/LinedList"/>
    <dgm:cxn modelId="{5645D3AE-A6CE-4FEF-8061-28BBFD7CCB4A}" type="presParOf" srcId="{B90ABA3D-333A-4A6C-AC64-7875ADF897B4}" destId="{D638CC0B-3722-4045-9609-E3D881603B10}" srcOrd="15" destOrd="0" presId="urn:microsoft.com/office/officeart/2008/layout/LinedList"/>
    <dgm:cxn modelId="{D21E113A-9762-4EE8-8789-7F90D8242BF3}" type="presParOf" srcId="{D638CC0B-3722-4045-9609-E3D881603B10}" destId="{2CB805DD-7652-4420-AF0A-A68FB627F3CB}" srcOrd="0" destOrd="0" presId="urn:microsoft.com/office/officeart/2008/layout/LinedList"/>
    <dgm:cxn modelId="{1844ED07-8BA3-470E-AB1A-F6689FE09F2A}" type="presParOf" srcId="{D638CC0B-3722-4045-9609-E3D881603B10}" destId="{62347420-8F21-4F1C-8A50-A61E67D20371}" srcOrd="1" destOrd="0" presId="urn:microsoft.com/office/officeart/2008/layout/LinedList"/>
    <dgm:cxn modelId="{FBB42AEF-CFA0-4655-BDF5-091B663994AF}" type="presParOf" srcId="{B90ABA3D-333A-4A6C-AC64-7875ADF897B4}" destId="{D7238F5C-E886-4783-A245-F5AC956CB824}" srcOrd="16" destOrd="0" presId="urn:microsoft.com/office/officeart/2008/layout/LinedList"/>
    <dgm:cxn modelId="{307D63E3-8CF2-4548-9795-783C91A87504}" type="presParOf" srcId="{B90ABA3D-333A-4A6C-AC64-7875ADF897B4}" destId="{E0F2882D-E94D-4A75-BC13-341B3BDA6229}" srcOrd="17" destOrd="0" presId="urn:microsoft.com/office/officeart/2008/layout/LinedList"/>
    <dgm:cxn modelId="{C1E7366B-20CA-45FD-A16B-7A9977AD2DA1}" type="presParOf" srcId="{E0F2882D-E94D-4A75-BC13-341B3BDA6229}" destId="{062A3D4F-26DD-4E50-8DEC-155685624FA4}" srcOrd="0" destOrd="0" presId="urn:microsoft.com/office/officeart/2008/layout/LinedList"/>
    <dgm:cxn modelId="{8552ACAB-B968-4368-BFCB-A49C1F7121BB}" type="presParOf" srcId="{E0F2882D-E94D-4A75-BC13-341B3BDA6229}" destId="{272E5917-08F2-4BCF-94FA-B815DF880AE5}" srcOrd="1" destOrd="0" presId="urn:microsoft.com/office/officeart/2008/layout/LinedList"/>
    <dgm:cxn modelId="{4FFA3146-616E-4866-B8D4-5C2153F68627}" type="presParOf" srcId="{B90ABA3D-333A-4A6C-AC64-7875ADF897B4}" destId="{0A761412-D1F2-45B9-A31E-E025B83F5782}" srcOrd="18" destOrd="0" presId="urn:microsoft.com/office/officeart/2008/layout/LinedList"/>
    <dgm:cxn modelId="{7881806D-0B6A-4DFD-925F-1B959E3911DC}" type="presParOf" srcId="{B90ABA3D-333A-4A6C-AC64-7875ADF897B4}" destId="{745B80E1-1955-414D-9288-B7C910692334}" srcOrd="19" destOrd="0" presId="urn:microsoft.com/office/officeart/2008/layout/LinedList"/>
    <dgm:cxn modelId="{E13F464E-0EE5-47E6-AA03-F42ABA5822C8}" type="presParOf" srcId="{745B80E1-1955-414D-9288-B7C910692334}" destId="{DC8738E5-C39A-44C9-9D8E-BFAE04BAA6AC}" srcOrd="0" destOrd="0" presId="urn:microsoft.com/office/officeart/2008/layout/LinedList"/>
    <dgm:cxn modelId="{C34F6136-91E3-486A-BE13-080E5A8929F9}" type="presParOf" srcId="{745B80E1-1955-414D-9288-B7C910692334}" destId="{6095F0CA-89FE-4787-A8AD-296BA6F6FE5D}" srcOrd="1" destOrd="0" presId="urn:microsoft.com/office/officeart/2008/layout/LinedList"/>
    <dgm:cxn modelId="{80D4BA4F-659F-485E-B978-61BB0C0EC3DC}" type="presParOf" srcId="{B90ABA3D-333A-4A6C-AC64-7875ADF897B4}" destId="{2EF31F3B-8B07-456E-A5C6-CF44F61CF411}" srcOrd="20" destOrd="0" presId="urn:microsoft.com/office/officeart/2008/layout/LinedList"/>
    <dgm:cxn modelId="{3DA38504-FBC9-466D-8302-ED79D6503B5C}" type="presParOf" srcId="{B90ABA3D-333A-4A6C-AC64-7875ADF897B4}" destId="{E27C44BF-A5CF-4AD0-A083-32FA6B978C09}" srcOrd="21" destOrd="0" presId="urn:microsoft.com/office/officeart/2008/layout/LinedList"/>
    <dgm:cxn modelId="{858D3B22-C86E-4A8D-87B4-DDAD0CF2B4D5}" type="presParOf" srcId="{E27C44BF-A5CF-4AD0-A083-32FA6B978C09}" destId="{BA285553-93F6-45A6-BC0A-8D4F8C500224}" srcOrd="0" destOrd="0" presId="urn:microsoft.com/office/officeart/2008/layout/LinedList"/>
    <dgm:cxn modelId="{74B35C66-08BD-482A-B1E6-60A7861A696F}" type="presParOf" srcId="{E27C44BF-A5CF-4AD0-A083-32FA6B978C09}" destId="{51824D1A-7584-4086-AB93-1FE357146FBD}" srcOrd="1" destOrd="0" presId="urn:microsoft.com/office/officeart/2008/layout/LinedList"/>
    <dgm:cxn modelId="{8D3E7445-62C4-4A4E-9CAF-BBD1A3DF1DF8}" type="presParOf" srcId="{B90ABA3D-333A-4A6C-AC64-7875ADF897B4}" destId="{BC9D3180-D914-4A89-B517-75ABB358EF74}" srcOrd="22" destOrd="0" presId="urn:microsoft.com/office/officeart/2008/layout/LinedList"/>
    <dgm:cxn modelId="{52521813-94B9-4505-AA03-E5833C6380EA}" type="presParOf" srcId="{B90ABA3D-333A-4A6C-AC64-7875ADF897B4}" destId="{13AD60D3-009F-48C5-9964-D83707CD57AA}" srcOrd="23" destOrd="0" presId="urn:microsoft.com/office/officeart/2008/layout/LinedList"/>
    <dgm:cxn modelId="{A1C1FDE2-7BC4-42F6-910C-3F4E8688E903}" type="presParOf" srcId="{13AD60D3-009F-48C5-9964-D83707CD57AA}" destId="{1DDA600F-F7FE-4669-82FD-89E627A55A60}" srcOrd="0" destOrd="0" presId="urn:microsoft.com/office/officeart/2008/layout/LinedList"/>
    <dgm:cxn modelId="{2FF18D7B-CC1D-4555-8CE2-60969E85E2A0}" type="presParOf" srcId="{13AD60D3-009F-48C5-9964-D83707CD57AA}" destId="{6CC59815-320A-47E4-9AF5-DED926AE23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8ED3D3-04CF-47D0-AB0B-68793A1F11F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A38003-6DAE-416A-AD56-FC1B045830DA}">
      <dgm:prSet/>
      <dgm:spPr/>
      <dgm:t>
        <a:bodyPr/>
        <a:lstStyle/>
        <a:p>
          <a:pPr>
            <a:defRPr b="1"/>
          </a:pPr>
          <a:r>
            <a:rPr lang="en-US" dirty="0"/>
            <a:t>Current</a:t>
          </a:r>
        </a:p>
      </dgm:t>
    </dgm:pt>
    <dgm:pt modelId="{C01363EF-FDAE-43B0-BDE7-10AF677DEBD2}" type="parTrans" cxnId="{1F7E08D2-66CB-41BE-8E04-E6E19857DD07}">
      <dgm:prSet/>
      <dgm:spPr/>
      <dgm:t>
        <a:bodyPr/>
        <a:lstStyle/>
        <a:p>
          <a:endParaRPr lang="en-US"/>
        </a:p>
      </dgm:t>
    </dgm:pt>
    <dgm:pt modelId="{3A7F4DAD-AC4F-441C-B14E-B3AED1C5385B}" type="sibTrans" cxnId="{1F7E08D2-66CB-41BE-8E04-E6E19857DD07}">
      <dgm:prSet/>
      <dgm:spPr/>
      <dgm:t>
        <a:bodyPr/>
        <a:lstStyle/>
        <a:p>
          <a:endParaRPr lang="en-US"/>
        </a:p>
      </dgm:t>
    </dgm:pt>
    <dgm:pt modelId="{6D38A079-F5C8-461C-94B8-6D02D02D6F8F}">
      <dgm:prSet/>
      <dgm:spPr/>
      <dgm:t>
        <a:bodyPr/>
        <a:lstStyle/>
        <a:p>
          <a:r>
            <a:rPr lang="en-US" dirty="0"/>
            <a:t>@ 50% of service area residents are under 30.</a:t>
          </a:r>
        </a:p>
      </dgm:t>
    </dgm:pt>
    <dgm:pt modelId="{5BC0C6CE-0464-4FE9-AB6C-F667A0CAA8F4}" type="parTrans" cxnId="{C5CE0C7F-BFEA-440A-BF2E-BE1B8BB0ECC2}">
      <dgm:prSet/>
      <dgm:spPr/>
      <dgm:t>
        <a:bodyPr/>
        <a:lstStyle/>
        <a:p>
          <a:endParaRPr lang="en-US"/>
        </a:p>
      </dgm:t>
    </dgm:pt>
    <dgm:pt modelId="{A246EA2F-F420-4051-9AC1-E5DF7B6685A3}" type="sibTrans" cxnId="{C5CE0C7F-BFEA-440A-BF2E-BE1B8BB0ECC2}">
      <dgm:prSet/>
      <dgm:spPr/>
      <dgm:t>
        <a:bodyPr/>
        <a:lstStyle/>
        <a:p>
          <a:endParaRPr lang="en-US"/>
        </a:p>
      </dgm:t>
    </dgm:pt>
    <dgm:pt modelId="{6E1DE832-93FD-4AE1-99F1-3D74CE4548F5}">
      <dgm:prSet/>
      <dgm:spPr/>
      <dgm:t>
        <a:bodyPr/>
        <a:lstStyle/>
        <a:p>
          <a:r>
            <a:rPr lang="en-US" dirty="0"/>
            <a:t>Median age 36.8 years old (California 36.7)</a:t>
          </a:r>
        </a:p>
      </dgm:t>
    </dgm:pt>
    <dgm:pt modelId="{A5E09696-41D4-4CDE-B341-205D6859DE65}" type="parTrans" cxnId="{9E3B7905-0A20-4593-B9DA-B8361625742B}">
      <dgm:prSet/>
      <dgm:spPr/>
      <dgm:t>
        <a:bodyPr/>
        <a:lstStyle/>
        <a:p>
          <a:endParaRPr lang="en-US"/>
        </a:p>
      </dgm:t>
    </dgm:pt>
    <dgm:pt modelId="{031C5ACD-9BF2-4AC3-9584-99369CAC13F8}" type="sibTrans" cxnId="{9E3B7905-0A20-4593-B9DA-B8361625742B}">
      <dgm:prSet/>
      <dgm:spPr/>
      <dgm:t>
        <a:bodyPr/>
        <a:lstStyle/>
        <a:p>
          <a:endParaRPr lang="en-US"/>
        </a:p>
      </dgm:t>
    </dgm:pt>
    <dgm:pt modelId="{59CA5C48-8301-4173-B80B-BE3C60568DA2}">
      <dgm:prSet/>
      <dgm:spPr/>
      <dgm:t>
        <a:bodyPr/>
        <a:lstStyle/>
        <a:p>
          <a:pPr>
            <a:defRPr b="1"/>
          </a:pPr>
          <a:r>
            <a:rPr lang="en-US" dirty="0"/>
            <a:t>Projected 2019-2024</a:t>
          </a:r>
        </a:p>
      </dgm:t>
    </dgm:pt>
    <dgm:pt modelId="{A966509C-B8CA-4CE5-89B3-66B0A2F9477B}" type="parTrans" cxnId="{3B40DD8F-8A12-4F94-A59A-9209C0EA7D8F}">
      <dgm:prSet/>
      <dgm:spPr/>
      <dgm:t>
        <a:bodyPr/>
        <a:lstStyle/>
        <a:p>
          <a:endParaRPr lang="en-US"/>
        </a:p>
      </dgm:t>
    </dgm:pt>
    <dgm:pt modelId="{110E01C3-52CB-489E-B77E-96401D3C2696}" type="sibTrans" cxnId="{3B40DD8F-8A12-4F94-A59A-9209C0EA7D8F}">
      <dgm:prSet/>
      <dgm:spPr/>
      <dgm:t>
        <a:bodyPr/>
        <a:lstStyle/>
        <a:p>
          <a:endParaRPr lang="en-US"/>
        </a:p>
      </dgm:t>
    </dgm:pt>
    <dgm:pt modelId="{85D93108-EEBD-49DA-A70E-79083000CDAC}">
      <dgm:prSet/>
      <dgm:spPr/>
      <dgm:t>
        <a:bodyPr/>
        <a:lstStyle/>
        <a:p>
          <a:r>
            <a:rPr lang="en-US" b="1" dirty="0"/>
            <a:t>Greatest: 20-29 years expected to increase by 9%.</a:t>
          </a:r>
        </a:p>
      </dgm:t>
    </dgm:pt>
    <dgm:pt modelId="{1DB5AFEE-EFB5-44EA-B58B-64AF37A59E32}" type="parTrans" cxnId="{716028CF-E2E0-4032-989F-E87A4A5DE6D3}">
      <dgm:prSet/>
      <dgm:spPr/>
      <dgm:t>
        <a:bodyPr/>
        <a:lstStyle/>
        <a:p>
          <a:endParaRPr lang="en-US"/>
        </a:p>
      </dgm:t>
    </dgm:pt>
    <dgm:pt modelId="{78C50A9D-C496-4D0E-BAFA-3A97796D17DD}" type="sibTrans" cxnId="{716028CF-E2E0-4032-989F-E87A4A5DE6D3}">
      <dgm:prSet/>
      <dgm:spPr/>
      <dgm:t>
        <a:bodyPr/>
        <a:lstStyle/>
        <a:p>
          <a:endParaRPr lang="en-US"/>
        </a:p>
      </dgm:t>
    </dgm:pt>
    <dgm:pt modelId="{CE24C413-6AC3-4E46-9053-0C4A013BA013}">
      <dgm:prSet/>
      <dgm:spPr/>
      <dgm:t>
        <a:bodyPr/>
        <a:lstStyle/>
        <a:p>
          <a:r>
            <a:rPr lang="en-US" b="1" dirty="0"/>
            <a:t>Second: 70-79 years.</a:t>
          </a:r>
        </a:p>
      </dgm:t>
    </dgm:pt>
    <dgm:pt modelId="{6FA1E58A-EF6E-4788-8188-172750B790FB}" type="parTrans" cxnId="{A45ED537-37B5-4339-9402-51F587A5D7E0}">
      <dgm:prSet/>
      <dgm:spPr/>
      <dgm:t>
        <a:bodyPr/>
        <a:lstStyle/>
        <a:p>
          <a:endParaRPr lang="en-US"/>
        </a:p>
      </dgm:t>
    </dgm:pt>
    <dgm:pt modelId="{197E7220-99A4-4AF7-98F0-BE474CEB9102}" type="sibTrans" cxnId="{A45ED537-37B5-4339-9402-51F587A5D7E0}">
      <dgm:prSet/>
      <dgm:spPr/>
      <dgm:t>
        <a:bodyPr/>
        <a:lstStyle/>
        <a:p>
          <a:endParaRPr lang="en-US"/>
        </a:p>
      </dgm:t>
    </dgm:pt>
    <dgm:pt modelId="{B0CAFF13-A763-48EB-9CD2-696F48EA2DF4}" type="pres">
      <dgm:prSet presAssocID="{AE8ED3D3-04CF-47D0-AB0B-68793A1F11F0}" presName="root" presStyleCnt="0">
        <dgm:presLayoutVars>
          <dgm:dir/>
          <dgm:resizeHandles val="exact"/>
        </dgm:presLayoutVars>
      </dgm:prSet>
      <dgm:spPr/>
    </dgm:pt>
    <dgm:pt modelId="{9CD525A7-1725-4967-91A5-5041E05ABCFA}" type="pres">
      <dgm:prSet presAssocID="{E4A38003-6DAE-416A-AD56-FC1B045830DA}" presName="compNode" presStyleCnt="0"/>
      <dgm:spPr/>
    </dgm:pt>
    <dgm:pt modelId="{DCDA291F-14C5-42C4-82F9-9391CA67A44A}" type="pres">
      <dgm:prSet presAssocID="{E4A38003-6DAE-416A-AD56-FC1B045830D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B774DFD0-4780-47A9-A212-6F20C990890B}" type="pres">
      <dgm:prSet presAssocID="{E4A38003-6DAE-416A-AD56-FC1B045830DA}" presName="iconSpace" presStyleCnt="0"/>
      <dgm:spPr/>
    </dgm:pt>
    <dgm:pt modelId="{2AA70B99-3B08-4D80-9B7C-8F1726DE7650}" type="pres">
      <dgm:prSet presAssocID="{E4A38003-6DAE-416A-AD56-FC1B045830DA}" presName="parTx" presStyleLbl="revTx" presStyleIdx="0" presStyleCnt="4">
        <dgm:presLayoutVars>
          <dgm:chMax val="0"/>
          <dgm:chPref val="0"/>
        </dgm:presLayoutVars>
      </dgm:prSet>
      <dgm:spPr/>
    </dgm:pt>
    <dgm:pt modelId="{EA329423-A287-4900-9CAD-2A34BD8E1A5A}" type="pres">
      <dgm:prSet presAssocID="{E4A38003-6DAE-416A-AD56-FC1B045830DA}" presName="txSpace" presStyleCnt="0"/>
      <dgm:spPr/>
    </dgm:pt>
    <dgm:pt modelId="{F7F367CC-C922-444A-9336-31D8D475D891}" type="pres">
      <dgm:prSet presAssocID="{E4A38003-6DAE-416A-AD56-FC1B045830DA}" presName="desTx" presStyleLbl="revTx" presStyleIdx="1" presStyleCnt="4">
        <dgm:presLayoutVars/>
      </dgm:prSet>
      <dgm:spPr/>
    </dgm:pt>
    <dgm:pt modelId="{E77F9699-6708-4E1A-A8D4-0F77DE66FE3C}" type="pres">
      <dgm:prSet presAssocID="{3A7F4DAD-AC4F-441C-B14E-B3AED1C5385B}" presName="sibTrans" presStyleCnt="0"/>
      <dgm:spPr/>
    </dgm:pt>
    <dgm:pt modelId="{3090409B-FC5A-4454-8EF5-AF1647782CF0}" type="pres">
      <dgm:prSet presAssocID="{59CA5C48-8301-4173-B80B-BE3C60568DA2}" presName="compNode" presStyleCnt="0"/>
      <dgm:spPr/>
    </dgm:pt>
    <dgm:pt modelId="{ABE2F343-C369-4D99-B34D-D0BBF3782D5B}" type="pres">
      <dgm:prSet presAssocID="{59CA5C48-8301-4173-B80B-BE3C60568D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47C31E7-E28D-49EF-879F-07409E5EBA0E}" type="pres">
      <dgm:prSet presAssocID="{59CA5C48-8301-4173-B80B-BE3C60568DA2}" presName="iconSpace" presStyleCnt="0"/>
      <dgm:spPr/>
    </dgm:pt>
    <dgm:pt modelId="{635ECD35-8006-498F-A87E-F34D839E4F8A}" type="pres">
      <dgm:prSet presAssocID="{59CA5C48-8301-4173-B80B-BE3C60568DA2}" presName="parTx" presStyleLbl="revTx" presStyleIdx="2" presStyleCnt="4" custScaleY="94350" custLinFactNeighborY="4603">
        <dgm:presLayoutVars>
          <dgm:chMax val="0"/>
          <dgm:chPref val="0"/>
        </dgm:presLayoutVars>
      </dgm:prSet>
      <dgm:spPr/>
    </dgm:pt>
    <dgm:pt modelId="{D6762871-7A4B-4BA9-B63D-983130D2AB72}" type="pres">
      <dgm:prSet presAssocID="{59CA5C48-8301-4173-B80B-BE3C60568DA2}" presName="txSpace" presStyleCnt="0"/>
      <dgm:spPr/>
    </dgm:pt>
    <dgm:pt modelId="{1054F5A6-3C58-4AB2-95C6-4AE0670BD572}" type="pres">
      <dgm:prSet presAssocID="{59CA5C48-8301-4173-B80B-BE3C60568DA2}" presName="desTx" presStyleLbl="revTx" presStyleIdx="3" presStyleCnt="4" custScaleX="104044" custScaleY="158427" custLinFactNeighborX="-456" custLinFactNeighborY="29307">
        <dgm:presLayoutVars/>
      </dgm:prSet>
      <dgm:spPr/>
    </dgm:pt>
  </dgm:ptLst>
  <dgm:cxnLst>
    <dgm:cxn modelId="{E0212802-CB5C-46DC-884A-8CA8B8CA1FCF}" type="presOf" srcId="{E4A38003-6DAE-416A-AD56-FC1B045830DA}" destId="{2AA70B99-3B08-4D80-9B7C-8F1726DE7650}" srcOrd="0" destOrd="0" presId="urn:microsoft.com/office/officeart/2018/5/layout/CenteredIconLabelDescriptionList"/>
    <dgm:cxn modelId="{9E3B7905-0A20-4593-B9DA-B8361625742B}" srcId="{E4A38003-6DAE-416A-AD56-FC1B045830DA}" destId="{6E1DE832-93FD-4AE1-99F1-3D74CE4548F5}" srcOrd="1" destOrd="0" parTransId="{A5E09696-41D4-4CDE-B341-205D6859DE65}" sibTransId="{031C5ACD-9BF2-4AC3-9584-99369CAC13F8}"/>
    <dgm:cxn modelId="{0D888C27-F5E9-43F7-B70B-90697C137060}" type="presOf" srcId="{85D93108-EEBD-49DA-A70E-79083000CDAC}" destId="{1054F5A6-3C58-4AB2-95C6-4AE0670BD572}" srcOrd="0" destOrd="0" presId="urn:microsoft.com/office/officeart/2018/5/layout/CenteredIconLabelDescriptionList"/>
    <dgm:cxn modelId="{A45ED537-37B5-4339-9402-51F587A5D7E0}" srcId="{59CA5C48-8301-4173-B80B-BE3C60568DA2}" destId="{CE24C413-6AC3-4E46-9053-0C4A013BA013}" srcOrd="1" destOrd="0" parTransId="{6FA1E58A-EF6E-4788-8188-172750B790FB}" sibTransId="{197E7220-99A4-4AF7-98F0-BE474CEB9102}"/>
    <dgm:cxn modelId="{6BAE6D48-3D6E-42C1-A91C-F5E12FC58591}" type="presOf" srcId="{AE8ED3D3-04CF-47D0-AB0B-68793A1F11F0}" destId="{B0CAFF13-A763-48EB-9CD2-696F48EA2DF4}" srcOrd="0" destOrd="0" presId="urn:microsoft.com/office/officeart/2018/5/layout/CenteredIconLabelDescriptionList"/>
    <dgm:cxn modelId="{E551385A-F720-4861-BEBF-B9FD29990DD8}" type="presOf" srcId="{6E1DE832-93FD-4AE1-99F1-3D74CE4548F5}" destId="{F7F367CC-C922-444A-9336-31D8D475D891}" srcOrd="0" destOrd="1" presId="urn:microsoft.com/office/officeart/2018/5/layout/CenteredIconLabelDescriptionList"/>
    <dgm:cxn modelId="{C5CE0C7F-BFEA-440A-BF2E-BE1B8BB0ECC2}" srcId="{E4A38003-6DAE-416A-AD56-FC1B045830DA}" destId="{6D38A079-F5C8-461C-94B8-6D02D02D6F8F}" srcOrd="0" destOrd="0" parTransId="{5BC0C6CE-0464-4FE9-AB6C-F667A0CAA8F4}" sibTransId="{A246EA2F-F420-4051-9AC1-E5DF7B6685A3}"/>
    <dgm:cxn modelId="{3B40DD8F-8A12-4F94-A59A-9209C0EA7D8F}" srcId="{AE8ED3D3-04CF-47D0-AB0B-68793A1F11F0}" destId="{59CA5C48-8301-4173-B80B-BE3C60568DA2}" srcOrd="1" destOrd="0" parTransId="{A966509C-B8CA-4CE5-89B3-66B0A2F9477B}" sibTransId="{110E01C3-52CB-489E-B77E-96401D3C2696}"/>
    <dgm:cxn modelId="{845EE8AA-F22A-4DBC-B2DD-D2FCE085AAEF}" type="presOf" srcId="{6D38A079-F5C8-461C-94B8-6D02D02D6F8F}" destId="{F7F367CC-C922-444A-9336-31D8D475D891}" srcOrd="0" destOrd="0" presId="urn:microsoft.com/office/officeart/2018/5/layout/CenteredIconLabelDescriptionList"/>
    <dgm:cxn modelId="{F55D15B5-B07F-4326-BE25-0B57A1D9E861}" type="presOf" srcId="{59CA5C48-8301-4173-B80B-BE3C60568DA2}" destId="{635ECD35-8006-498F-A87E-F34D839E4F8A}" srcOrd="0" destOrd="0" presId="urn:microsoft.com/office/officeart/2018/5/layout/CenteredIconLabelDescriptionList"/>
    <dgm:cxn modelId="{716028CF-E2E0-4032-989F-E87A4A5DE6D3}" srcId="{59CA5C48-8301-4173-B80B-BE3C60568DA2}" destId="{85D93108-EEBD-49DA-A70E-79083000CDAC}" srcOrd="0" destOrd="0" parTransId="{1DB5AFEE-EFB5-44EA-B58B-64AF37A59E32}" sibTransId="{78C50A9D-C496-4D0E-BAFA-3A97796D17DD}"/>
    <dgm:cxn modelId="{1F7E08D2-66CB-41BE-8E04-E6E19857DD07}" srcId="{AE8ED3D3-04CF-47D0-AB0B-68793A1F11F0}" destId="{E4A38003-6DAE-416A-AD56-FC1B045830DA}" srcOrd="0" destOrd="0" parTransId="{C01363EF-FDAE-43B0-BDE7-10AF677DEBD2}" sibTransId="{3A7F4DAD-AC4F-441C-B14E-B3AED1C5385B}"/>
    <dgm:cxn modelId="{067E9FE5-C027-4E30-BD05-C9E35BC523B0}" type="presOf" srcId="{CE24C413-6AC3-4E46-9053-0C4A013BA013}" destId="{1054F5A6-3C58-4AB2-95C6-4AE0670BD572}" srcOrd="0" destOrd="1" presId="urn:microsoft.com/office/officeart/2018/5/layout/CenteredIconLabelDescriptionList"/>
    <dgm:cxn modelId="{E9ED1BF0-3A4B-4A42-911B-C71B79FEA0C4}" type="presParOf" srcId="{B0CAFF13-A763-48EB-9CD2-696F48EA2DF4}" destId="{9CD525A7-1725-4967-91A5-5041E05ABCFA}" srcOrd="0" destOrd="0" presId="urn:microsoft.com/office/officeart/2018/5/layout/CenteredIconLabelDescriptionList"/>
    <dgm:cxn modelId="{58F948D7-2565-4817-9048-FAFDB63882D5}" type="presParOf" srcId="{9CD525A7-1725-4967-91A5-5041E05ABCFA}" destId="{DCDA291F-14C5-42C4-82F9-9391CA67A44A}" srcOrd="0" destOrd="0" presId="urn:microsoft.com/office/officeart/2018/5/layout/CenteredIconLabelDescriptionList"/>
    <dgm:cxn modelId="{ED4D085F-13F3-4078-8C74-59F0C8604C99}" type="presParOf" srcId="{9CD525A7-1725-4967-91A5-5041E05ABCFA}" destId="{B774DFD0-4780-47A9-A212-6F20C990890B}" srcOrd="1" destOrd="0" presId="urn:microsoft.com/office/officeart/2018/5/layout/CenteredIconLabelDescriptionList"/>
    <dgm:cxn modelId="{CB82B0A2-CD85-445C-A7EE-7A27A95BE4CA}" type="presParOf" srcId="{9CD525A7-1725-4967-91A5-5041E05ABCFA}" destId="{2AA70B99-3B08-4D80-9B7C-8F1726DE7650}" srcOrd="2" destOrd="0" presId="urn:microsoft.com/office/officeart/2018/5/layout/CenteredIconLabelDescriptionList"/>
    <dgm:cxn modelId="{C5B98121-7A7B-4EE9-896A-E31C66FE9C88}" type="presParOf" srcId="{9CD525A7-1725-4967-91A5-5041E05ABCFA}" destId="{EA329423-A287-4900-9CAD-2A34BD8E1A5A}" srcOrd="3" destOrd="0" presId="urn:microsoft.com/office/officeart/2018/5/layout/CenteredIconLabelDescriptionList"/>
    <dgm:cxn modelId="{D129185A-89AF-4407-BDD9-408938CC7C0B}" type="presParOf" srcId="{9CD525A7-1725-4967-91A5-5041E05ABCFA}" destId="{F7F367CC-C922-444A-9336-31D8D475D891}" srcOrd="4" destOrd="0" presId="urn:microsoft.com/office/officeart/2018/5/layout/CenteredIconLabelDescriptionList"/>
    <dgm:cxn modelId="{F6AB2392-A667-46D4-BC71-273203C97315}" type="presParOf" srcId="{B0CAFF13-A763-48EB-9CD2-696F48EA2DF4}" destId="{E77F9699-6708-4E1A-A8D4-0F77DE66FE3C}" srcOrd="1" destOrd="0" presId="urn:microsoft.com/office/officeart/2018/5/layout/CenteredIconLabelDescriptionList"/>
    <dgm:cxn modelId="{1EC59D74-F9C6-4F25-8C65-FC3806E5CFC9}" type="presParOf" srcId="{B0CAFF13-A763-48EB-9CD2-696F48EA2DF4}" destId="{3090409B-FC5A-4454-8EF5-AF1647782CF0}" srcOrd="2" destOrd="0" presId="urn:microsoft.com/office/officeart/2018/5/layout/CenteredIconLabelDescriptionList"/>
    <dgm:cxn modelId="{95C45087-EAD3-4346-8E09-F69F943422DD}" type="presParOf" srcId="{3090409B-FC5A-4454-8EF5-AF1647782CF0}" destId="{ABE2F343-C369-4D99-B34D-D0BBF3782D5B}" srcOrd="0" destOrd="0" presId="urn:microsoft.com/office/officeart/2018/5/layout/CenteredIconLabelDescriptionList"/>
    <dgm:cxn modelId="{B62378B6-095F-4620-BE44-EB6D072CD490}" type="presParOf" srcId="{3090409B-FC5A-4454-8EF5-AF1647782CF0}" destId="{347C31E7-E28D-49EF-879F-07409E5EBA0E}" srcOrd="1" destOrd="0" presId="urn:microsoft.com/office/officeart/2018/5/layout/CenteredIconLabelDescriptionList"/>
    <dgm:cxn modelId="{EB56B42E-8D5E-460A-B163-F2FD80472296}" type="presParOf" srcId="{3090409B-FC5A-4454-8EF5-AF1647782CF0}" destId="{635ECD35-8006-498F-A87E-F34D839E4F8A}" srcOrd="2" destOrd="0" presId="urn:microsoft.com/office/officeart/2018/5/layout/CenteredIconLabelDescriptionList"/>
    <dgm:cxn modelId="{21C2BAB2-57C4-4F6C-BF45-FF08392F4A8C}" type="presParOf" srcId="{3090409B-FC5A-4454-8EF5-AF1647782CF0}" destId="{D6762871-7A4B-4BA9-B63D-983130D2AB72}" srcOrd="3" destOrd="0" presId="urn:microsoft.com/office/officeart/2018/5/layout/CenteredIconLabelDescriptionList"/>
    <dgm:cxn modelId="{47DC7538-2A87-44BC-A794-14EED1BF917A}" type="presParOf" srcId="{3090409B-FC5A-4454-8EF5-AF1647782CF0}" destId="{1054F5A6-3C58-4AB2-95C6-4AE0670BD57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A284C8-21E7-4798-A235-CF0BEEA092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2842B7-C34C-4935-96C9-6345C9A0C12C}">
      <dgm:prSet/>
      <dgm:spPr/>
      <dgm:t>
        <a:bodyPr/>
        <a:lstStyle/>
        <a:p>
          <a:r>
            <a:rPr lang="en-US"/>
            <a:t>Colusa	52%</a:t>
          </a:r>
        </a:p>
      </dgm:t>
    </dgm:pt>
    <dgm:pt modelId="{E782792C-B6E4-4D7A-AF99-F90A1BAF7506}" type="parTrans" cxnId="{B388DEF1-197A-4B2D-9502-6AD9F82DA7ED}">
      <dgm:prSet/>
      <dgm:spPr/>
      <dgm:t>
        <a:bodyPr/>
        <a:lstStyle/>
        <a:p>
          <a:endParaRPr lang="en-US"/>
        </a:p>
      </dgm:t>
    </dgm:pt>
    <dgm:pt modelId="{D5E32B41-84EC-417A-84FD-1431895F558D}" type="sibTrans" cxnId="{B388DEF1-197A-4B2D-9502-6AD9F82DA7ED}">
      <dgm:prSet/>
      <dgm:spPr/>
      <dgm:t>
        <a:bodyPr/>
        <a:lstStyle/>
        <a:p>
          <a:endParaRPr lang="en-US"/>
        </a:p>
      </dgm:t>
    </dgm:pt>
    <dgm:pt modelId="{27565C01-11C1-4F84-9C67-D804E6A8D93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California 44%</a:t>
          </a:r>
        </a:p>
      </dgm:t>
    </dgm:pt>
    <dgm:pt modelId="{98CE2872-B7F1-4E61-A70C-BB0D5192891D}" type="parTrans" cxnId="{9DBA4772-8723-4753-803F-C93D27A438D9}">
      <dgm:prSet/>
      <dgm:spPr/>
      <dgm:t>
        <a:bodyPr/>
        <a:lstStyle/>
        <a:p>
          <a:endParaRPr lang="en-US"/>
        </a:p>
      </dgm:t>
    </dgm:pt>
    <dgm:pt modelId="{043C794B-33E1-4955-BDEF-98399942F5CA}" type="sibTrans" cxnId="{9DBA4772-8723-4753-803F-C93D27A438D9}">
      <dgm:prSet/>
      <dgm:spPr/>
      <dgm:t>
        <a:bodyPr/>
        <a:lstStyle/>
        <a:p>
          <a:endParaRPr lang="en-US"/>
        </a:p>
      </dgm:t>
    </dgm:pt>
    <dgm:pt modelId="{6A07DDF5-5D55-4DFF-8AEF-A913140AA723}">
      <dgm:prSet/>
      <dgm:spPr/>
      <dgm:t>
        <a:bodyPr/>
        <a:lstStyle/>
        <a:p>
          <a:r>
            <a:rPr lang="en-US"/>
            <a:t>Yolo	38%</a:t>
          </a:r>
        </a:p>
      </dgm:t>
    </dgm:pt>
    <dgm:pt modelId="{F34945F6-0664-4D3B-A2E2-05A4155B5377}" type="parTrans" cxnId="{80AB4120-C367-43B6-B579-7034DCCBF821}">
      <dgm:prSet/>
      <dgm:spPr/>
      <dgm:t>
        <a:bodyPr/>
        <a:lstStyle/>
        <a:p>
          <a:endParaRPr lang="en-US"/>
        </a:p>
      </dgm:t>
    </dgm:pt>
    <dgm:pt modelId="{8B5B6B0D-5852-4836-90D8-A60F6456929F}" type="sibTrans" cxnId="{80AB4120-C367-43B6-B579-7034DCCBF821}">
      <dgm:prSet/>
      <dgm:spPr/>
      <dgm:t>
        <a:bodyPr/>
        <a:lstStyle/>
        <a:p>
          <a:endParaRPr lang="en-US"/>
        </a:p>
      </dgm:t>
    </dgm:pt>
    <dgm:pt modelId="{37085D22-F79B-4231-9806-466312F5DB6B}">
      <dgm:prSet/>
      <dgm:spPr/>
      <dgm:t>
        <a:bodyPr/>
        <a:lstStyle/>
        <a:p>
          <a:r>
            <a:rPr lang="en-US"/>
            <a:t>Lake	16%</a:t>
          </a:r>
        </a:p>
      </dgm:t>
    </dgm:pt>
    <dgm:pt modelId="{5588ADBA-AB2D-4356-93F5-85B79CCC1D2B}" type="parTrans" cxnId="{75BDACCC-D1E1-4A52-AE1F-2B92A6519E9E}">
      <dgm:prSet/>
      <dgm:spPr/>
      <dgm:t>
        <a:bodyPr/>
        <a:lstStyle/>
        <a:p>
          <a:endParaRPr lang="en-US"/>
        </a:p>
      </dgm:t>
    </dgm:pt>
    <dgm:pt modelId="{4E3F3731-1B3C-4722-9E13-2C0F9F175C3C}" type="sibTrans" cxnId="{75BDACCC-D1E1-4A52-AE1F-2B92A6519E9E}">
      <dgm:prSet/>
      <dgm:spPr/>
      <dgm:t>
        <a:bodyPr/>
        <a:lstStyle/>
        <a:p>
          <a:endParaRPr lang="en-US"/>
        </a:p>
      </dgm:t>
    </dgm:pt>
    <dgm:pt modelId="{C5C807E4-9212-46C0-A918-265429EB9F74}" type="pres">
      <dgm:prSet presAssocID="{E7A284C8-21E7-4798-A235-CF0BEEA09202}" presName="linear" presStyleCnt="0">
        <dgm:presLayoutVars>
          <dgm:animLvl val="lvl"/>
          <dgm:resizeHandles val="exact"/>
        </dgm:presLayoutVars>
      </dgm:prSet>
      <dgm:spPr/>
    </dgm:pt>
    <dgm:pt modelId="{98938A49-AAAB-474A-BD1F-ED61768BD532}" type="pres">
      <dgm:prSet presAssocID="{BB2842B7-C34C-4935-96C9-6345C9A0C1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57C0CF-A44E-4E10-9D6E-6ECE511FC213}" type="pres">
      <dgm:prSet presAssocID="{D5E32B41-84EC-417A-84FD-1431895F558D}" presName="spacer" presStyleCnt="0"/>
      <dgm:spPr/>
    </dgm:pt>
    <dgm:pt modelId="{4B2AB7D7-7D34-40A1-861B-63EAAE83E734}" type="pres">
      <dgm:prSet presAssocID="{27565C01-11C1-4F84-9C67-D804E6A8D93F}" presName="parentText" presStyleLbl="node1" presStyleIdx="1" presStyleCnt="4" custLinFactNeighborY="-48598">
        <dgm:presLayoutVars>
          <dgm:chMax val="0"/>
          <dgm:bulletEnabled val="1"/>
        </dgm:presLayoutVars>
      </dgm:prSet>
      <dgm:spPr/>
    </dgm:pt>
    <dgm:pt modelId="{C8158C26-D5BD-42A6-967B-E59512D09695}" type="pres">
      <dgm:prSet presAssocID="{043C794B-33E1-4955-BDEF-98399942F5CA}" presName="spacer" presStyleCnt="0"/>
      <dgm:spPr/>
    </dgm:pt>
    <dgm:pt modelId="{736DBE8E-64E2-4EF4-8314-DEE5F2189CE6}" type="pres">
      <dgm:prSet presAssocID="{6A07DDF5-5D55-4DFF-8AEF-A913140AA7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32A2AD-5AC9-4767-8569-0E3DCB3E1E60}" type="pres">
      <dgm:prSet presAssocID="{8B5B6B0D-5852-4836-90D8-A60F6456929F}" presName="spacer" presStyleCnt="0"/>
      <dgm:spPr/>
    </dgm:pt>
    <dgm:pt modelId="{EEE7EB93-87B9-47C0-A96E-A0906ABC2701}" type="pres">
      <dgm:prSet presAssocID="{37085D22-F79B-4231-9806-466312F5DB6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9179F05-F42D-498B-A7A7-A3FE463BEC33}" type="presOf" srcId="{6A07DDF5-5D55-4DFF-8AEF-A913140AA723}" destId="{736DBE8E-64E2-4EF4-8314-DEE5F2189CE6}" srcOrd="0" destOrd="0" presId="urn:microsoft.com/office/officeart/2005/8/layout/vList2"/>
    <dgm:cxn modelId="{80AB4120-C367-43B6-B579-7034DCCBF821}" srcId="{E7A284C8-21E7-4798-A235-CF0BEEA09202}" destId="{6A07DDF5-5D55-4DFF-8AEF-A913140AA723}" srcOrd="2" destOrd="0" parTransId="{F34945F6-0664-4D3B-A2E2-05A4155B5377}" sibTransId="{8B5B6B0D-5852-4836-90D8-A60F6456929F}"/>
    <dgm:cxn modelId="{45096E44-86D8-44A2-8B92-0F411511814B}" type="presOf" srcId="{27565C01-11C1-4F84-9C67-D804E6A8D93F}" destId="{4B2AB7D7-7D34-40A1-861B-63EAAE83E734}" srcOrd="0" destOrd="0" presId="urn:microsoft.com/office/officeart/2005/8/layout/vList2"/>
    <dgm:cxn modelId="{9DBA4772-8723-4753-803F-C93D27A438D9}" srcId="{E7A284C8-21E7-4798-A235-CF0BEEA09202}" destId="{27565C01-11C1-4F84-9C67-D804E6A8D93F}" srcOrd="1" destOrd="0" parTransId="{98CE2872-B7F1-4E61-A70C-BB0D5192891D}" sibTransId="{043C794B-33E1-4955-BDEF-98399942F5CA}"/>
    <dgm:cxn modelId="{6127527C-3808-444B-818F-11A64BA895D8}" type="presOf" srcId="{BB2842B7-C34C-4935-96C9-6345C9A0C12C}" destId="{98938A49-AAAB-474A-BD1F-ED61768BD532}" srcOrd="0" destOrd="0" presId="urn:microsoft.com/office/officeart/2005/8/layout/vList2"/>
    <dgm:cxn modelId="{0F9BF59A-FF3D-4B4C-AB6C-ABDE32A9F9A5}" type="presOf" srcId="{E7A284C8-21E7-4798-A235-CF0BEEA09202}" destId="{C5C807E4-9212-46C0-A918-265429EB9F74}" srcOrd="0" destOrd="0" presId="urn:microsoft.com/office/officeart/2005/8/layout/vList2"/>
    <dgm:cxn modelId="{16303BA0-EBB1-4B2C-AC3F-198676BDC931}" type="presOf" srcId="{37085D22-F79B-4231-9806-466312F5DB6B}" destId="{EEE7EB93-87B9-47C0-A96E-A0906ABC2701}" srcOrd="0" destOrd="0" presId="urn:microsoft.com/office/officeart/2005/8/layout/vList2"/>
    <dgm:cxn modelId="{75BDACCC-D1E1-4A52-AE1F-2B92A6519E9E}" srcId="{E7A284C8-21E7-4798-A235-CF0BEEA09202}" destId="{37085D22-F79B-4231-9806-466312F5DB6B}" srcOrd="3" destOrd="0" parTransId="{5588ADBA-AB2D-4356-93F5-85B79CCC1D2B}" sibTransId="{4E3F3731-1B3C-4722-9E13-2C0F9F175C3C}"/>
    <dgm:cxn modelId="{B388DEF1-197A-4B2D-9502-6AD9F82DA7ED}" srcId="{E7A284C8-21E7-4798-A235-CF0BEEA09202}" destId="{BB2842B7-C34C-4935-96C9-6345C9A0C12C}" srcOrd="0" destOrd="0" parTransId="{E782792C-B6E4-4D7A-AF99-F90A1BAF7506}" sibTransId="{D5E32B41-84EC-417A-84FD-1431895F558D}"/>
    <dgm:cxn modelId="{BE27743F-9723-4A3B-BE0C-C50710F79497}" type="presParOf" srcId="{C5C807E4-9212-46C0-A918-265429EB9F74}" destId="{98938A49-AAAB-474A-BD1F-ED61768BD532}" srcOrd="0" destOrd="0" presId="urn:microsoft.com/office/officeart/2005/8/layout/vList2"/>
    <dgm:cxn modelId="{B1BAA030-BC97-447A-BE57-609B4A92B422}" type="presParOf" srcId="{C5C807E4-9212-46C0-A918-265429EB9F74}" destId="{7057C0CF-A44E-4E10-9D6E-6ECE511FC213}" srcOrd="1" destOrd="0" presId="urn:microsoft.com/office/officeart/2005/8/layout/vList2"/>
    <dgm:cxn modelId="{FA1419F8-7743-4BBC-9B74-AD5341CBEA5F}" type="presParOf" srcId="{C5C807E4-9212-46C0-A918-265429EB9F74}" destId="{4B2AB7D7-7D34-40A1-861B-63EAAE83E734}" srcOrd="2" destOrd="0" presId="urn:microsoft.com/office/officeart/2005/8/layout/vList2"/>
    <dgm:cxn modelId="{B23D810C-AF71-4335-BEAB-D137E30A45B5}" type="presParOf" srcId="{C5C807E4-9212-46C0-A918-265429EB9F74}" destId="{C8158C26-D5BD-42A6-967B-E59512D09695}" srcOrd="3" destOrd="0" presId="urn:microsoft.com/office/officeart/2005/8/layout/vList2"/>
    <dgm:cxn modelId="{89E02BD1-0696-49BA-A9C3-A771A1AC425D}" type="presParOf" srcId="{C5C807E4-9212-46C0-A918-265429EB9F74}" destId="{736DBE8E-64E2-4EF4-8314-DEE5F2189CE6}" srcOrd="4" destOrd="0" presId="urn:microsoft.com/office/officeart/2005/8/layout/vList2"/>
    <dgm:cxn modelId="{E6FBDE07-DF63-464D-B3FA-FBCAF48ADF53}" type="presParOf" srcId="{C5C807E4-9212-46C0-A918-265429EB9F74}" destId="{BB32A2AD-5AC9-4767-8569-0E3DCB3E1E60}" srcOrd="5" destOrd="0" presId="urn:microsoft.com/office/officeart/2005/8/layout/vList2"/>
    <dgm:cxn modelId="{62CCCE2A-EE1D-47D0-98DF-9B7AE8748E8B}" type="presParOf" srcId="{C5C807E4-9212-46C0-A918-265429EB9F74}" destId="{EEE7EB93-87B9-47C0-A96E-A0906ABC27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3A93ED-9C31-4563-ABB8-6CD0F55B49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0B26E-A5CC-4686-AD4E-8857541B02D0}">
      <dgm:prSet/>
      <dgm:spPr/>
      <dgm:t>
        <a:bodyPr/>
        <a:lstStyle/>
        <a:p>
          <a:r>
            <a:rPr lang="es-ES"/>
            <a:t>Lake	13%</a:t>
          </a:r>
          <a:endParaRPr lang="en-US"/>
        </a:p>
      </dgm:t>
    </dgm:pt>
    <dgm:pt modelId="{547297D8-3A2B-4433-A17A-E18F68AA5849}" type="parTrans" cxnId="{0347F4BD-111C-4616-95F9-FD343E554949}">
      <dgm:prSet/>
      <dgm:spPr/>
      <dgm:t>
        <a:bodyPr/>
        <a:lstStyle/>
        <a:p>
          <a:endParaRPr lang="en-US"/>
        </a:p>
      </dgm:t>
    </dgm:pt>
    <dgm:pt modelId="{3D0F9BC7-A090-40FB-B54D-04CF27D30F33}" type="sibTrans" cxnId="{0347F4BD-111C-4616-95F9-FD343E554949}">
      <dgm:prSet/>
      <dgm:spPr/>
      <dgm:t>
        <a:bodyPr/>
        <a:lstStyle/>
        <a:p>
          <a:endParaRPr lang="en-US"/>
        </a:p>
      </dgm:t>
    </dgm:pt>
    <dgm:pt modelId="{924BBA08-EF00-465F-BA69-C47D74B7A91C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>
              <a:highlight>
                <a:srgbClr val="00FF00"/>
              </a:highlight>
            </a:rPr>
            <a:t>CA	10%</a:t>
          </a:r>
          <a:endParaRPr lang="en-US">
            <a:highlight>
              <a:srgbClr val="00FF00"/>
            </a:highlight>
          </a:endParaRPr>
        </a:p>
      </dgm:t>
    </dgm:pt>
    <dgm:pt modelId="{B06C5CBA-BCC8-4527-B45F-53A39B1AB26C}" type="parTrans" cxnId="{B5F1DADF-4F32-4A04-AF52-71F49A7FE191}">
      <dgm:prSet/>
      <dgm:spPr/>
      <dgm:t>
        <a:bodyPr/>
        <a:lstStyle/>
        <a:p>
          <a:endParaRPr lang="en-US"/>
        </a:p>
      </dgm:t>
    </dgm:pt>
    <dgm:pt modelId="{319D09EC-F305-4DD1-BBCC-6A14E5051C56}" type="sibTrans" cxnId="{B5F1DADF-4F32-4A04-AF52-71F49A7FE191}">
      <dgm:prSet/>
      <dgm:spPr/>
      <dgm:t>
        <a:bodyPr/>
        <a:lstStyle/>
        <a:p>
          <a:endParaRPr lang="en-US"/>
        </a:p>
      </dgm:t>
    </dgm:pt>
    <dgm:pt modelId="{256241F3-8E61-46C8-BE8E-7E6468B7E20A}">
      <dgm:prSet/>
      <dgm:spPr/>
      <dgm:t>
        <a:bodyPr/>
        <a:lstStyle/>
        <a:p>
          <a:r>
            <a:rPr lang="es-ES"/>
            <a:t>Colusa  9%</a:t>
          </a:r>
          <a:endParaRPr lang="en-US"/>
        </a:p>
      </dgm:t>
    </dgm:pt>
    <dgm:pt modelId="{B9C03942-58FF-43AE-81E3-43914267D10E}" type="parTrans" cxnId="{8661B820-279E-4CBD-9BBF-2DD6F5462245}">
      <dgm:prSet/>
      <dgm:spPr/>
      <dgm:t>
        <a:bodyPr/>
        <a:lstStyle/>
        <a:p>
          <a:endParaRPr lang="en-US"/>
        </a:p>
      </dgm:t>
    </dgm:pt>
    <dgm:pt modelId="{E95A58D4-560D-4668-9A06-76B96A9A995D}" type="sibTrans" cxnId="{8661B820-279E-4CBD-9BBF-2DD6F5462245}">
      <dgm:prSet/>
      <dgm:spPr/>
      <dgm:t>
        <a:bodyPr/>
        <a:lstStyle/>
        <a:p>
          <a:endParaRPr lang="en-US"/>
        </a:p>
      </dgm:t>
    </dgm:pt>
    <dgm:pt modelId="{A4D74097-F4EB-47A4-9A90-3E12CF1299B7}">
      <dgm:prSet/>
      <dgm:spPr/>
      <dgm:t>
        <a:bodyPr/>
        <a:lstStyle/>
        <a:p>
          <a:r>
            <a:rPr lang="es-ES"/>
            <a:t>Yolo	6%</a:t>
          </a:r>
          <a:endParaRPr lang="en-US"/>
        </a:p>
      </dgm:t>
    </dgm:pt>
    <dgm:pt modelId="{26387A8E-05B9-4299-A635-AD77F72BA940}" type="parTrans" cxnId="{76D81E5B-F684-4867-A3C4-9043E6557020}">
      <dgm:prSet/>
      <dgm:spPr/>
      <dgm:t>
        <a:bodyPr/>
        <a:lstStyle/>
        <a:p>
          <a:endParaRPr lang="en-US"/>
        </a:p>
      </dgm:t>
    </dgm:pt>
    <dgm:pt modelId="{3B6AE6E7-700D-466E-A195-AD2597090D6C}" type="sibTrans" cxnId="{76D81E5B-F684-4867-A3C4-9043E6557020}">
      <dgm:prSet/>
      <dgm:spPr/>
      <dgm:t>
        <a:bodyPr/>
        <a:lstStyle/>
        <a:p>
          <a:endParaRPr lang="en-US"/>
        </a:p>
      </dgm:t>
    </dgm:pt>
    <dgm:pt modelId="{5FEB9561-0F15-4E92-BA66-9E26E8557A5B}" type="pres">
      <dgm:prSet presAssocID="{8C3A93ED-9C31-4563-ABB8-6CD0F55B49AB}" presName="linear" presStyleCnt="0">
        <dgm:presLayoutVars>
          <dgm:animLvl val="lvl"/>
          <dgm:resizeHandles val="exact"/>
        </dgm:presLayoutVars>
      </dgm:prSet>
      <dgm:spPr/>
    </dgm:pt>
    <dgm:pt modelId="{00DA458B-57D3-4B89-9D25-AFBF1D625292}" type="pres">
      <dgm:prSet presAssocID="{06F0B26E-A5CC-4686-AD4E-8857541B02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718BC9-92CC-44E1-80C9-C66490682CFE}" type="pres">
      <dgm:prSet presAssocID="{3D0F9BC7-A090-40FB-B54D-04CF27D30F33}" presName="spacer" presStyleCnt="0"/>
      <dgm:spPr/>
    </dgm:pt>
    <dgm:pt modelId="{A50A6EB8-E53A-4DE8-AF77-55FC59018A8E}" type="pres">
      <dgm:prSet presAssocID="{924BBA08-EF00-465F-BA69-C47D74B7A91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382016-2A96-49FF-8989-02D66537AA41}" type="pres">
      <dgm:prSet presAssocID="{319D09EC-F305-4DD1-BBCC-6A14E5051C56}" presName="spacer" presStyleCnt="0"/>
      <dgm:spPr/>
    </dgm:pt>
    <dgm:pt modelId="{EF5334DC-B1BC-4071-B885-8171F6BD2A34}" type="pres">
      <dgm:prSet presAssocID="{256241F3-8E61-46C8-BE8E-7E6468B7E2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06AB00-7104-4DAA-846F-D412A37DC135}" type="pres">
      <dgm:prSet presAssocID="{E95A58D4-560D-4668-9A06-76B96A9A995D}" presName="spacer" presStyleCnt="0"/>
      <dgm:spPr/>
    </dgm:pt>
    <dgm:pt modelId="{54894426-B43D-4199-AADD-B95DBA94AA18}" type="pres">
      <dgm:prSet presAssocID="{A4D74097-F4EB-47A4-9A90-3E12CF1299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61B820-279E-4CBD-9BBF-2DD6F5462245}" srcId="{8C3A93ED-9C31-4563-ABB8-6CD0F55B49AB}" destId="{256241F3-8E61-46C8-BE8E-7E6468B7E20A}" srcOrd="2" destOrd="0" parTransId="{B9C03942-58FF-43AE-81E3-43914267D10E}" sibTransId="{E95A58D4-560D-4668-9A06-76B96A9A995D}"/>
    <dgm:cxn modelId="{D843193B-6F01-4910-9438-C374D2341256}" type="presOf" srcId="{924BBA08-EF00-465F-BA69-C47D74B7A91C}" destId="{A50A6EB8-E53A-4DE8-AF77-55FC59018A8E}" srcOrd="0" destOrd="0" presId="urn:microsoft.com/office/officeart/2005/8/layout/vList2"/>
    <dgm:cxn modelId="{76D81E5B-F684-4867-A3C4-9043E6557020}" srcId="{8C3A93ED-9C31-4563-ABB8-6CD0F55B49AB}" destId="{A4D74097-F4EB-47A4-9A90-3E12CF1299B7}" srcOrd="3" destOrd="0" parTransId="{26387A8E-05B9-4299-A635-AD77F72BA940}" sibTransId="{3B6AE6E7-700D-466E-A195-AD2597090D6C}"/>
    <dgm:cxn modelId="{236A7A63-39A3-44A5-8C5E-28279C41CC17}" type="presOf" srcId="{8C3A93ED-9C31-4563-ABB8-6CD0F55B49AB}" destId="{5FEB9561-0F15-4E92-BA66-9E26E8557A5B}" srcOrd="0" destOrd="0" presId="urn:microsoft.com/office/officeart/2005/8/layout/vList2"/>
    <dgm:cxn modelId="{00DC1152-F335-414F-AA09-4C0156C271A9}" type="presOf" srcId="{06F0B26E-A5CC-4686-AD4E-8857541B02D0}" destId="{00DA458B-57D3-4B89-9D25-AFBF1D625292}" srcOrd="0" destOrd="0" presId="urn:microsoft.com/office/officeart/2005/8/layout/vList2"/>
    <dgm:cxn modelId="{0347F4BD-111C-4616-95F9-FD343E554949}" srcId="{8C3A93ED-9C31-4563-ABB8-6CD0F55B49AB}" destId="{06F0B26E-A5CC-4686-AD4E-8857541B02D0}" srcOrd="0" destOrd="0" parTransId="{547297D8-3A2B-4433-A17A-E18F68AA5849}" sibTransId="{3D0F9BC7-A090-40FB-B54D-04CF27D30F33}"/>
    <dgm:cxn modelId="{E46170C0-8FA3-448F-8C4B-7596389C59C2}" type="presOf" srcId="{256241F3-8E61-46C8-BE8E-7E6468B7E20A}" destId="{EF5334DC-B1BC-4071-B885-8171F6BD2A34}" srcOrd="0" destOrd="0" presId="urn:microsoft.com/office/officeart/2005/8/layout/vList2"/>
    <dgm:cxn modelId="{B5F1DADF-4F32-4A04-AF52-71F49A7FE191}" srcId="{8C3A93ED-9C31-4563-ABB8-6CD0F55B49AB}" destId="{924BBA08-EF00-465F-BA69-C47D74B7A91C}" srcOrd="1" destOrd="0" parTransId="{B06C5CBA-BCC8-4527-B45F-53A39B1AB26C}" sibTransId="{319D09EC-F305-4DD1-BBCC-6A14E5051C56}"/>
    <dgm:cxn modelId="{CB78D5F0-FD5B-4E41-878E-260F5B244B90}" type="presOf" srcId="{A4D74097-F4EB-47A4-9A90-3E12CF1299B7}" destId="{54894426-B43D-4199-AADD-B95DBA94AA18}" srcOrd="0" destOrd="0" presId="urn:microsoft.com/office/officeart/2005/8/layout/vList2"/>
    <dgm:cxn modelId="{316A4D44-62A0-481A-8977-5D1748817211}" type="presParOf" srcId="{5FEB9561-0F15-4E92-BA66-9E26E8557A5B}" destId="{00DA458B-57D3-4B89-9D25-AFBF1D625292}" srcOrd="0" destOrd="0" presId="urn:microsoft.com/office/officeart/2005/8/layout/vList2"/>
    <dgm:cxn modelId="{193EFEBC-8C82-4A67-B207-EC7BAA70F068}" type="presParOf" srcId="{5FEB9561-0F15-4E92-BA66-9E26E8557A5B}" destId="{A7718BC9-92CC-44E1-80C9-C66490682CFE}" srcOrd="1" destOrd="0" presId="urn:microsoft.com/office/officeart/2005/8/layout/vList2"/>
    <dgm:cxn modelId="{58A786F0-5F5F-49DC-A68C-E17D2EBE23AE}" type="presParOf" srcId="{5FEB9561-0F15-4E92-BA66-9E26E8557A5B}" destId="{A50A6EB8-E53A-4DE8-AF77-55FC59018A8E}" srcOrd="2" destOrd="0" presId="urn:microsoft.com/office/officeart/2005/8/layout/vList2"/>
    <dgm:cxn modelId="{9CBCD640-A17B-406D-8AEC-DAA35BEA1436}" type="presParOf" srcId="{5FEB9561-0F15-4E92-BA66-9E26E8557A5B}" destId="{05382016-2A96-49FF-8989-02D66537AA41}" srcOrd="3" destOrd="0" presId="urn:microsoft.com/office/officeart/2005/8/layout/vList2"/>
    <dgm:cxn modelId="{4CFD7E3C-4D43-48C1-96A5-CD9040233D70}" type="presParOf" srcId="{5FEB9561-0F15-4E92-BA66-9E26E8557A5B}" destId="{EF5334DC-B1BC-4071-B885-8171F6BD2A34}" srcOrd="4" destOrd="0" presId="urn:microsoft.com/office/officeart/2005/8/layout/vList2"/>
    <dgm:cxn modelId="{9FBE5E07-5CE0-4B17-A9E4-2F8EB2699E53}" type="presParOf" srcId="{5FEB9561-0F15-4E92-BA66-9E26E8557A5B}" destId="{EE06AB00-7104-4DAA-846F-D412A37DC135}" srcOrd="5" destOrd="0" presId="urn:microsoft.com/office/officeart/2005/8/layout/vList2"/>
    <dgm:cxn modelId="{A305E1D4-EC39-4177-BC5D-9A57F88B2DDF}" type="presParOf" srcId="{5FEB9561-0F15-4E92-BA66-9E26E8557A5B}" destId="{54894426-B43D-4199-AADD-B95DBA94AA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BBB4E7-B436-4524-B51B-E3276D584E3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701DC4-E901-4044-B9A3-FCF4E626B2F4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Persons Per Household</a:t>
          </a:r>
        </a:p>
      </dgm:t>
    </dgm:pt>
    <dgm:pt modelId="{EAFD4886-1817-4FD6-8223-F49682D0D8EE}" type="parTrans" cxnId="{68988EFA-3FE7-461C-B0F5-4C89BE7DB888}">
      <dgm:prSet/>
      <dgm:spPr/>
      <dgm:t>
        <a:bodyPr/>
        <a:lstStyle/>
        <a:p>
          <a:endParaRPr lang="en-US"/>
        </a:p>
      </dgm:t>
    </dgm:pt>
    <dgm:pt modelId="{06C6CA6E-A82C-411D-89D8-1A01322CAE62}" type="sibTrans" cxnId="{68988EFA-3FE7-461C-B0F5-4C89BE7DB888}">
      <dgm:prSet/>
      <dgm:spPr/>
      <dgm:t>
        <a:bodyPr/>
        <a:lstStyle/>
        <a:p>
          <a:endParaRPr lang="en-US"/>
        </a:p>
      </dgm:t>
    </dgm:pt>
    <dgm:pt modelId="{09B866E6-228F-4E83-BCF9-07CCCC857595}">
      <dgm:prSet/>
      <dgm:spPr/>
      <dgm:t>
        <a:bodyPr/>
        <a:lstStyle/>
        <a:p>
          <a:r>
            <a:rPr lang="en-US"/>
            <a:t>Colusa: 2.9</a:t>
          </a:r>
        </a:p>
      </dgm:t>
    </dgm:pt>
    <dgm:pt modelId="{6B621FBC-C54F-427A-9973-516695825C8A}" type="parTrans" cxnId="{4A522C78-5BB1-4853-844E-06ADBA987658}">
      <dgm:prSet/>
      <dgm:spPr/>
      <dgm:t>
        <a:bodyPr/>
        <a:lstStyle/>
        <a:p>
          <a:endParaRPr lang="en-US"/>
        </a:p>
      </dgm:t>
    </dgm:pt>
    <dgm:pt modelId="{05464802-DA88-4A16-9BDA-BC5F9FC307DA}" type="sibTrans" cxnId="{4A522C78-5BB1-4853-844E-06ADBA987658}">
      <dgm:prSet/>
      <dgm:spPr/>
      <dgm:t>
        <a:bodyPr/>
        <a:lstStyle/>
        <a:p>
          <a:endParaRPr lang="en-US"/>
        </a:p>
      </dgm:t>
    </dgm:pt>
    <dgm:pt modelId="{5F415541-427E-4D1F-8891-89E8AFF83D27}">
      <dgm:prSet/>
      <dgm:spPr/>
      <dgm:t>
        <a:bodyPr/>
        <a:lstStyle/>
        <a:p>
          <a:r>
            <a:rPr lang="en-US"/>
            <a:t>Yolo: 2.8</a:t>
          </a:r>
        </a:p>
      </dgm:t>
    </dgm:pt>
    <dgm:pt modelId="{C4171FAE-1ECC-4BE9-A513-1DAEB1CF34E4}" type="parTrans" cxnId="{82529821-9881-4EDA-B62A-2AEAB775BB12}">
      <dgm:prSet/>
      <dgm:spPr/>
      <dgm:t>
        <a:bodyPr/>
        <a:lstStyle/>
        <a:p>
          <a:endParaRPr lang="en-US"/>
        </a:p>
      </dgm:t>
    </dgm:pt>
    <dgm:pt modelId="{BC765EB8-DC2C-4647-B6FF-7C5CB0B19613}" type="sibTrans" cxnId="{82529821-9881-4EDA-B62A-2AEAB775BB12}">
      <dgm:prSet/>
      <dgm:spPr/>
      <dgm:t>
        <a:bodyPr/>
        <a:lstStyle/>
        <a:p>
          <a:endParaRPr lang="en-US"/>
        </a:p>
      </dgm:t>
    </dgm:pt>
    <dgm:pt modelId="{E87891BC-0AB8-469C-AA5B-AE836D1FA90B}">
      <dgm:prSet/>
      <dgm:spPr/>
      <dgm:t>
        <a:bodyPr/>
        <a:lstStyle/>
        <a:p>
          <a:r>
            <a:rPr lang="en-US"/>
            <a:t>Lake: 2.46</a:t>
          </a:r>
        </a:p>
      </dgm:t>
    </dgm:pt>
    <dgm:pt modelId="{CF5622FC-B61E-4A2D-B68B-157E898EFD70}" type="parTrans" cxnId="{FBA9C9F8-86E8-4CEE-9A85-801341182B69}">
      <dgm:prSet/>
      <dgm:spPr/>
      <dgm:t>
        <a:bodyPr/>
        <a:lstStyle/>
        <a:p>
          <a:endParaRPr lang="en-US"/>
        </a:p>
      </dgm:t>
    </dgm:pt>
    <dgm:pt modelId="{4437C4E0-1D9A-4840-BB35-0C3CD698CFD2}" type="sibTrans" cxnId="{FBA9C9F8-86E8-4CEE-9A85-801341182B69}">
      <dgm:prSet/>
      <dgm:spPr/>
      <dgm:t>
        <a:bodyPr/>
        <a:lstStyle/>
        <a:p>
          <a:endParaRPr lang="en-US"/>
        </a:p>
      </dgm:t>
    </dgm:pt>
    <dgm:pt modelId="{090B3DF9-B007-4CC8-896D-EEE2F914E3A5}">
      <dgm:prSet/>
      <dgm:spPr/>
      <dgm:t>
        <a:bodyPr/>
        <a:lstStyle/>
        <a:p>
          <a:r>
            <a:rPr lang="en-US"/>
            <a:t>Average: 2.7</a:t>
          </a:r>
        </a:p>
      </dgm:t>
    </dgm:pt>
    <dgm:pt modelId="{A99894ED-506B-4161-A43E-8571F0A6FD53}" type="parTrans" cxnId="{49C4B594-0723-4FC1-8308-36B1191BDCA9}">
      <dgm:prSet/>
      <dgm:spPr/>
      <dgm:t>
        <a:bodyPr/>
        <a:lstStyle/>
        <a:p>
          <a:endParaRPr lang="en-US"/>
        </a:p>
      </dgm:t>
    </dgm:pt>
    <dgm:pt modelId="{C0467FD0-1FC9-464A-A805-4490F7B4E067}" type="sibTrans" cxnId="{49C4B594-0723-4FC1-8308-36B1191BDCA9}">
      <dgm:prSet/>
      <dgm:spPr/>
      <dgm:t>
        <a:bodyPr/>
        <a:lstStyle/>
        <a:p>
          <a:endParaRPr lang="en-US"/>
        </a:p>
      </dgm:t>
    </dgm:pt>
    <dgm:pt modelId="{2822E51C-C52B-4D1A-A54B-194F4E9C6797}">
      <dgm:prSet/>
      <dgm:spPr/>
      <dgm:t>
        <a:bodyPr/>
        <a:lstStyle/>
        <a:p>
          <a:r>
            <a:rPr lang="en-US" b="1" i="1" dirty="0"/>
            <a:t>Note: Important to keep in mind when considering “living wages.”</a:t>
          </a:r>
        </a:p>
      </dgm:t>
    </dgm:pt>
    <dgm:pt modelId="{DFE5C2D6-3CD2-4B02-A46B-30771EE7C264}" type="parTrans" cxnId="{8E34AC6E-10FB-4024-8E12-16E24584919E}">
      <dgm:prSet/>
      <dgm:spPr/>
      <dgm:t>
        <a:bodyPr/>
        <a:lstStyle/>
        <a:p>
          <a:endParaRPr lang="en-US"/>
        </a:p>
      </dgm:t>
    </dgm:pt>
    <dgm:pt modelId="{0BEC5BF9-C63B-4AD3-98E5-8CBCCA6651C6}" type="sibTrans" cxnId="{8E34AC6E-10FB-4024-8E12-16E24584919E}">
      <dgm:prSet/>
      <dgm:spPr/>
      <dgm:t>
        <a:bodyPr/>
        <a:lstStyle/>
        <a:p>
          <a:endParaRPr lang="en-US"/>
        </a:p>
      </dgm:t>
    </dgm:pt>
    <dgm:pt modelId="{3678933A-35DD-4AAC-A889-6EF4E5AB7864}" type="pres">
      <dgm:prSet presAssocID="{92BBB4E7-B436-4524-B51B-E3276D584E3A}" presName="vert0" presStyleCnt="0">
        <dgm:presLayoutVars>
          <dgm:dir/>
          <dgm:animOne val="branch"/>
          <dgm:animLvl val="lvl"/>
        </dgm:presLayoutVars>
      </dgm:prSet>
      <dgm:spPr/>
    </dgm:pt>
    <dgm:pt modelId="{479CCCFF-ED6D-4CD4-8D01-5FD8F8AF7BE4}" type="pres">
      <dgm:prSet presAssocID="{8C701DC4-E901-4044-B9A3-FCF4E626B2F4}" presName="thickLine" presStyleLbl="alignNode1" presStyleIdx="0" presStyleCnt="6"/>
      <dgm:spPr/>
    </dgm:pt>
    <dgm:pt modelId="{B6C55A05-EF52-4A68-A74E-3371B381FA4B}" type="pres">
      <dgm:prSet presAssocID="{8C701DC4-E901-4044-B9A3-FCF4E626B2F4}" presName="horz1" presStyleCnt="0"/>
      <dgm:spPr/>
    </dgm:pt>
    <dgm:pt modelId="{DD54AB6C-DFFC-4F23-971A-BBFF1554841D}" type="pres">
      <dgm:prSet presAssocID="{8C701DC4-E901-4044-B9A3-FCF4E626B2F4}" presName="tx1" presStyleLbl="revTx" presStyleIdx="0" presStyleCnt="6"/>
      <dgm:spPr/>
    </dgm:pt>
    <dgm:pt modelId="{28FD13AE-C409-4A94-93A7-DEB4B167F607}" type="pres">
      <dgm:prSet presAssocID="{8C701DC4-E901-4044-B9A3-FCF4E626B2F4}" presName="vert1" presStyleCnt="0"/>
      <dgm:spPr/>
    </dgm:pt>
    <dgm:pt modelId="{21C21119-26E7-4577-9677-7ABC4A5B3E03}" type="pres">
      <dgm:prSet presAssocID="{09B866E6-228F-4E83-BCF9-07CCCC857595}" presName="thickLine" presStyleLbl="alignNode1" presStyleIdx="1" presStyleCnt="6"/>
      <dgm:spPr/>
    </dgm:pt>
    <dgm:pt modelId="{550D307B-119C-471E-93DE-4B1636C4BE91}" type="pres">
      <dgm:prSet presAssocID="{09B866E6-228F-4E83-BCF9-07CCCC857595}" presName="horz1" presStyleCnt="0"/>
      <dgm:spPr/>
    </dgm:pt>
    <dgm:pt modelId="{7A9D0FF4-DB70-4350-97C3-C412403660DA}" type="pres">
      <dgm:prSet presAssocID="{09B866E6-228F-4E83-BCF9-07CCCC857595}" presName="tx1" presStyleLbl="revTx" presStyleIdx="1" presStyleCnt="6"/>
      <dgm:spPr/>
    </dgm:pt>
    <dgm:pt modelId="{7D28FFC9-B54F-43C5-9E6B-769A22F14B3E}" type="pres">
      <dgm:prSet presAssocID="{09B866E6-228F-4E83-BCF9-07CCCC857595}" presName="vert1" presStyleCnt="0"/>
      <dgm:spPr/>
    </dgm:pt>
    <dgm:pt modelId="{E2A40D70-BAFA-40F3-AC2C-89AD9663F81E}" type="pres">
      <dgm:prSet presAssocID="{5F415541-427E-4D1F-8891-89E8AFF83D27}" presName="thickLine" presStyleLbl="alignNode1" presStyleIdx="2" presStyleCnt="6"/>
      <dgm:spPr/>
    </dgm:pt>
    <dgm:pt modelId="{958046A5-FFD7-4240-B921-42D5B0CD7DC4}" type="pres">
      <dgm:prSet presAssocID="{5F415541-427E-4D1F-8891-89E8AFF83D27}" presName="horz1" presStyleCnt="0"/>
      <dgm:spPr/>
    </dgm:pt>
    <dgm:pt modelId="{9123B973-9D8D-47A9-87A6-BD3DF0B3DC44}" type="pres">
      <dgm:prSet presAssocID="{5F415541-427E-4D1F-8891-89E8AFF83D27}" presName="tx1" presStyleLbl="revTx" presStyleIdx="2" presStyleCnt="6"/>
      <dgm:spPr/>
    </dgm:pt>
    <dgm:pt modelId="{5C59406E-6B43-4522-BB09-38E741DB2973}" type="pres">
      <dgm:prSet presAssocID="{5F415541-427E-4D1F-8891-89E8AFF83D27}" presName="vert1" presStyleCnt="0"/>
      <dgm:spPr/>
    </dgm:pt>
    <dgm:pt modelId="{F2FD67C5-A344-44CD-A0F3-12AF93EC0321}" type="pres">
      <dgm:prSet presAssocID="{E87891BC-0AB8-469C-AA5B-AE836D1FA90B}" presName="thickLine" presStyleLbl="alignNode1" presStyleIdx="3" presStyleCnt="6"/>
      <dgm:spPr/>
    </dgm:pt>
    <dgm:pt modelId="{22AE0858-CE07-4A1D-A96E-05602FAA6A2C}" type="pres">
      <dgm:prSet presAssocID="{E87891BC-0AB8-469C-AA5B-AE836D1FA90B}" presName="horz1" presStyleCnt="0"/>
      <dgm:spPr/>
    </dgm:pt>
    <dgm:pt modelId="{D67E97D1-7F20-4EDF-8B41-098C6A1F3501}" type="pres">
      <dgm:prSet presAssocID="{E87891BC-0AB8-469C-AA5B-AE836D1FA90B}" presName="tx1" presStyleLbl="revTx" presStyleIdx="3" presStyleCnt="6"/>
      <dgm:spPr/>
    </dgm:pt>
    <dgm:pt modelId="{E5E2D9FD-41B6-42C4-A550-2BFBDEBCCE48}" type="pres">
      <dgm:prSet presAssocID="{E87891BC-0AB8-469C-AA5B-AE836D1FA90B}" presName="vert1" presStyleCnt="0"/>
      <dgm:spPr/>
    </dgm:pt>
    <dgm:pt modelId="{D877DFE2-0BCF-4DFA-97F9-ADA80FF47F6D}" type="pres">
      <dgm:prSet presAssocID="{090B3DF9-B007-4CC8-896D-EEE2F914E3A5}" presName="thickLine" presStyleLbl="alignNode1" presStyleIdx="4" presStyleCnt="6"/>
      <dgm:spPr/>
    </dgm:pt>
    <dgm:pt modelId="{39AD7FAB-7FFC-4283-A702-A2F5C653C875}" type="pres">
      <dgm:prSet presAssocID="{090B3DF9-B007-4CC8-896D-EEE2F914E3A5}" presName="horz1" presStyleCnt="0"/>
      <dgm:spPr/>
    </dgm:pt>
    <dgm:pt modelId="{A55C6976-F4FE-46F9-8ED2-4B94D04A4A44}" type="pres">
      <dgm:prSet presAssocID="{090B3DF9-B007-4CC8-896D-EEE2F914E3A5}" presName="tx1" presStyleLbl="revTx" presStyleIdx="4" presStyleCnt="6"/>
      <dgm:spPr/>
    </dgm:pt>
    <dgm:pt modelId="{2AB2B30C-D660-4AA5-90AD-CC658C27DECE}" type="pres">
      <dgm:prSet presAssocID="{090B3DF9-B007-4CC8-896D-EEE2F914E3A5}" presName="vert1" presStyleCnt="0"/>
      <dgm:spPr/>
    </dgm:pt>
    <dgm:pt modelId="{5FE03556-536E-4627-AC99-72EA9C0963F3}" type="pres">
      <dgm:prSet presAssocID="{2822E51C-C52B-4D1A-A54B-194F4E9C6797}" presName="thickLine" presStyleLbl="alignNode1" presStyleIdx="5" presStyleCnt="6"/>
      <dgm:spPr/>
    </dgm:pt>
    <dgm:pt modelId="{F3CDF5D6-A3B7-4E63-BB3E-11DF402CCD57}" type="pres">
      <dgm:prSet presAssocID="{2822E51C-C52B-4D1A-A54B-194F4E9C6797}" presName="horz1" presStyleCnt="0"/>
      <dgm:spPr/>
    </dgm:pt>
    <dgm:pt modelId="{A37FB44C-CCA8-4790-A462-1A49DA63CD2A}" type="pres">
      <dgm:prSet presAssocID="{2822E51C-C52B-4D1A-A54B-194F4E9C6797}" presName="tx1" presStyleLbl="revTx" presStyleIdx="5" presStyleCnt="6"/>
      <dgm:spPr/>
    </dgm:pt>
    <dgm:pt modelId="{F226B3C9-20A4-49A5-9469-B177CBF43E49}" type="pres">
      <dgm:prSet presAssocID="{2822E51C-C52B-4D1A-A54B-194F4E9C6797}" presName="vert1" presStyleCnt="0"/>
      <dgm:spPr/>
    </dgm:pt>
  </dgm:ptLst>
  <dgm:cxnLst>
    <dgm:cxn modelId="{70D61409-AE9D-42F4-A863-DD31E803FF33}" type="presOf" srcId="{09B866E6-228F-4E83-BCF9-07CCCC857595}" destId="{7A9D0FF4-DB70-4350-97C3-C412403660DA}" srcOrd="0" destOrd="0" presId="urn:microsoft.com/office/officeart/2008/layout/LinedList"/>
    <dgm:cxn modelId="{62784219-9F77-441C-ABA1-34872AF83AC6}" type="presOf" srcId="{090B3DF9-B007-4CC8-896D-EEE2F914E3A5}" destId="{A55C6976-F4FE-46F9-8ED2-4B94D04A4A44}" srcOrd="0" destOrd="0" presId="urn:microsoft.com/office/officeart/2008/layout/LinedList"/>
    <dgm:cxn modelId="{82529821-9881-4EDA-B62A-2AEAB775BB12}" srcId="{92BBB4E7-B436-4524-B51B-E3276D584E3A}" destId="{5F415541-427E-4D1F-8891-89E8AFF83D27}" srcOrd="2" destOrd="0" parTransId="{C4171FAE-1ECC-4BE9-A513-1DAEB1CF34E4}" sibTransId="{BC765EB8-DC2C-4647-B6FF-7C5CB0B19613}"/>
    <dgm:cxn modelId="{8332C341-82F9-4E34-B8AC-BAA9475ACBFA}" type="presOf" srcId="{8C701DC4-E901-4044-B9A3-FCF4E626B2F4}" destId="{DD54AB6C-DFFC-4F23-971A-BBFF1554841D}" srcOrd="0" destOrd="0" presId="urn:microsoft.com/office/officeart/2008/layout/LinedList"/>
    <dgm:cxn modelId="{8E34AC6E-10FB-4024-8E12-16E24584919E}" srcId="{92BBB4E7-B436-4524-B51B-E3276D584E3A}" destId="{2822E51C-C52B-4D1A-A54B-194F4E9C6797}" srcOrd="5" destOrd="0" parTransId="{DFE5C2D6-3CD2-4B02-A46B-30771EE7C264}" sibTransId="{0BEC5BF9-C63B-4AD3-98E5-8CBCCA6651C6}"/>
    <dgm:cxn modelId="{1937FA72-5360-48F7-837C-CDE30C866867}" type="presOf" srcId="{2822E51C-C52B-4D1A-A54B-194F4E9C6797}" destId="{A37FB44C-CCA8-4790-A462-1A49DA63CD2A}" srcOrd="0" destOrd="0" presId="urn:microsoft.com/office/officeart/2008/layout/LinedList"/>
    <dgm:cxn modelId="{4A522C78-5BB1-4853-844E-06ADBA987658}" srcId="{92BBB4E7-B436-4524-B51B-E3276D584E3A}" destId="{09B866E6-228F-4E83-BCF9-07CCCC857595}" srcOrd="1" destOrd="0" parTransId="{6B621FBC-C54F-427A-9973-516695825C8A}" sibTransId="{05464802-DA88-4A16-9BDA-BC5F9FC307DA}"/>
    <dgm:cxn modelId="{DA764385-3BAE-40EA-85BD-A432055B19FA}" type="presOf" srcId="{5F415541-427E-4D1F-8891-89E8AFF83D27}" destId="{9123B973-9D8D-47A9-87A6-BD3DF0B3DC44}" srcOrd="0" destOrd="0" presId="urn:microsoft.com/office/officeart/2008/layout/LinedList"/>
    <dgm:cxn modelId="{49C4B594-0723-4FC1-8308-36B1191BDCA9}" srcId="{92BBB4E7-B436-4524-B51B-E3276D584E3A}" destId="{090B3DF9-B007-4CC8-896D-EEE2F914E3A5}" srcOrd="4" destOrd="0" parTransId="{A99894ED-506B-4161-A43E-8571F0A6FD53}" sibTransId="{C0467FD0-1FC9-464A-A805-4490F7B4E067}"/>
    <dgm:cxn modelId="{C810BEA7-F2A0-4D52-8343-F7290A7CA7C0}" type="presOf" srcId="{E87891BC-0AB8-469C-AA5B-AE836D1FA90B}" destId="{D67E97D1-7F20-4EDF-8B41-098C6A1F3501}" srcOrd="0" destOrd="0" presId="urn:microsoft.com/office/officeart/2008/layout/LinedList"/>
    <dgm:cxn modelId="{BBD9C4F3-3301-498C-A94A-99DFA3C4818B}" type="presOf" srcId="{92BBB4E7-B436-4524-B51B-E3276D584E3A}" destId="{3678933A-35DD-4AAC-A889-6EF4E5AB7864}" srcOrd="0" destOrd="0" presId="urn:microsoft.com/office/officeart/2008/layout/LinedList"/>
    <dgm:cxn modelId="{FBA9C9F8-86E8-4CEE-9A85-801341182B69}" srcId="{92BBB4E7-B436-4524-B51B-E3276D584E3A}" destId="{E87891BC-0AB8-469C-AA5B-AE836D1FA90B}" srcOrd="3" destOrd="0" parTransId="{CF5622FC-B61E-4A2D-B68B-157E898EFD70}" sibTransId="{4437C4E0-1D9A-4840-BB35-0C3CD698CFD2}"/>
    <dgm:cxn modelId="{68988EFA-3FE7-461C-B0F5-4C89BE7DB888}" srcId="{92BBB4E7-B436-4524-B51B-E3276D584E3A}" destId="{8C701DC4-E901-4044-B9A3-FCF4E626B2F4}" srcOrd="0" destOrd="0" parTransId="{EAFD4886-1817-4FD6-8223-F49682D0D8EE}" sibTransId="{06C6CA6E-A82C-411D-89D8-1A01322CAE62}"/>
    <dgm:cxn modelId="{EAACF336-DDD4-448D-9F84-441C260C5561}" type="presParOf" srcId="{3678933A-35DD-4AAC-A889-6EF4E5AB7864}" destId="{479CCCFF-ED6D-4CD4-8D01-5FD8F8AF7BE4}" srcOrd="0" destOrd="0" presId="urn:microsoft.com/office/officeart/2008/layout/LinedList"/>
    <dgm:cxn modelId="{5AE76AE2-2956-43C5-986E-565C9988B949}" type="presParOf" srcId="{3678933A-35DD-4AAC-A889-6EF4E5AB7864}" destId="{B6C55A05-EF52-4A68-A74E-3371B381FA4B}" srcOrd="1" destOrd="0" presId="urn:microsoft.com/office/officeart/2008/layout/LinedList"/>
    <dgm:cxn modelId="{E7152542-4625-45F5-87AA-62025FE05E9C}" type="presParOf" srcId="{B6C55A05-EF52-4A68-A74E-3371B381FA4B}" destId="{DD54AB6C-DFFC-4F23-971A-BBFF1554841D}" srcOrd="0" destOrd="0" presId="urn:microsoft.com/office/officeart/2008/layout/LinedList"/>
    <dgm:cxn modelId="{B30129C4-F1BA-44EE-A6ED-E2CD1F92DF4A}" type="presParOf" srcId="{B6C55A05-EF52-4A68-A74E-3371B381FA4B}" destId="{28FD13AE-C409-4A94-93A7-DEB4B167F607}" srcOrd="1" destOrd="0" presId="urn:microsoft.com/office/officeart/2008/layout/LinedList"/>
    <dgm:cxn modelId="{67B89693-0790-455F-BAEA-2BD267500061}" type="presParOf" srcId="{3678933A-35DD-4AAC-A889-6EF4E5AB7864}" destId="{21C21119-26E7-4577-9677-7ABC4A5B3E03}" srcOrd="2" destOrd="0" presId="urn:microsoft.com/office/officeart/2008/layout/LinedList"/>
    <dgm:cxn modelId="{F8DE4209-051B-43E0-B55F-9EADDCF382BA}" type="presParOf" srcId="{3678933A-35DD-4AAC-A889-6EF4E5AB7864}" destId="{550D307B-119C-471E-93DE-4B1636C4BE91}" srcOrd="3" destOrd="0" presId="urn:microsoft.com/office/officeart/2008/layout/LinedList"/>
    <dgm:cxn modelId="{357723CC-7BCD-4F1C-BD05-BC8F6755D2EA}" type="presParOf" srcId="{550D307B-119C-471E-93DE-4B1636C4BE91}" destId="{7A9D0FF4-DB70-4350-97C3-C412403660DA}" srcOrd="0" destOrd="0" presId="urn:microsoft.com/office/officeart/2008/layout/LinedList"/>
    <dgm:cxn modelId="{F312E894-3337-4A16-964A-133F3C38B1EF}" type="presParOf" srcId="{550D307B-119C-471E-93DE-4B1636C4BE91}" destId="{7D28FFC9-B54F-43C5-9E6B-769A22F14B3E}" srcOrd="1" destOrd="0" presId="urn:microsoft.com/office/officeart/2008/layout/LinedList"/>
    <dgm:cxn modelId="{4ED56DB5-5606-4CDB-B16C-F88D1FBF8EFC}" type="presParOf" srcId="{3678933A-35DD-4AAC-A889-6EF4E5AB7864}" destId="{E2A40D70-BAFA-40F3-AC2C-89AD9663F81E}" srcOrd="4" destOrd="0" presId="urn:microsoft.com/office/officeart/2008/layout/LinedList"/>
    <dgm:cxn modelId="{828CBFFF-127A-4828-BF62-6BBEDEF29788}" type="presParOf" srcId="{3678933A-35DD-4AAC-A889-6EF4E5AB7864}" destId="{958046A5-FFD7-4240-B921-42D5B0CD7DC4}" srcOrd="5" destOrd="0" presId="urn:microsoft.com/office/officeart/2008/layout/LinedList"/>
    <dgm:cxn modelId="{F0CB37EC-543B-4CDD-BFB3-2AF6A1999AF4}" type="presParOf" srcId="{958046A5-FFD7-4240-B921-42D5B0CD7DC4}" destId="{9123B973-9D8D-47A9-87A6-BD3DF0B3DC44}" srcOrd="0" destOrd="0" presId="urn:microsoft.com/office/officeart/2008/layout/LinedList"/>
    <dgm:cxn modelId="{2EE7481A-6FC0-4341-B387-012D15F947A1}" type="presParOf" srcId="{958046A5-FFD7-4240-B921-42D5B0CD7DC4}" destId="{5C59406E-6B43-4522-BB09-38E741DB2973}" srcOrd="1" destOrd="0" presId="urn:microsoft.com/office/officeart/2008/layout/LinedList"/>
    <dgm:cxn modelId="{22F51944-4701-4AC5-B262-7D317C31E59F}" type="presParOf" srcId="{3678933A-35DD-4AAC-A889-6EF4E5AB7864}" destId="{F2FD67C5-A344-44CD-A0F3-12AF93EC0321}" srcOrd="6" destOrd="0" presId="urn:microsoft.com/office/officeart/2008/layout/LinedList"/>
    <dgm:cxn modelId="{4971E26C-6EE3-4EAC-BD14-0C6CF59C6674}" type="presParOf" srcId="{3678933A-35DD-4AAC-A889-6EF4E5AB7864}" destId="{22AE0858-CE07-4A1D-A96E-05602FAA6A2C}" srcOrd="7" destOrd="0" presId="urn:microsoft.com/office/officeart/2008/layout/LinedList"/>
    <dgm:cxn modelId="{2EF4BA3F-29D8-4F19-B5AE-3070AE2D4408}" type="presParOf" srcId="{22AE0858-CE07-4A1D-A96E-05602FAA6A2C}" destId="{D67E97D1-7F20-4EDF-8B41-098C6A1F3501}" srcOrd="0" destOrd="0" presId="urn:microsoft.com/office/officeart/2008/layout/LinedList"/>
    <dgm:cxn modelId="{19742BB5-69ED-45F4-83D4-C0A88F344056}" type="presParOf" srcId="{22AE0858-CE07-4A1D-A96E-05602FAA6A2C}" destId="{E5E2D9FD-41B6-42C4-A550-2BFBDEBCCE48}" srcOrd="1" destOrd="0" presId="urn:microsoft.com/office/officeart/2008/layout/LinedList"/>
    <dgm:cxn modelId="{3CC7FCB8-C085-4093-AC19-B74F8256133E}" type="presParOf" srcId="{3678933A-35DD-4AAC-A889-6EF4E5AB7864}" destId="{D877DFE2-0BCF-4DFA-97F9-ADA80FF47F6D}" srcOrd="8" destOrd="0" presId="urn:microsoft.com/office/officeart/2008/layout/LinedList"/>
    <dgm:cxn modelId="{AF9E0707-0220-4B7B-8FAC-0FE99C32D393}" type="presParOf" srcId="{3678933A-35DD-4AAC-A889-6EF4E5AB7864}" destId="{39AD7FAB-7FFC-4283-A702-A2F5C653C875}" srcOrd="9" destOrd="0" presId="urn:microsoft.com/office/officeart/2008/layout/LinedList"/>
    <dgm:cxn modelId="{B1E8EDD7-E30F-45E0-9BA4-D109BC0CC2E3}" type="presParOf" srcId="{39AD7FAB-7FFC-4283-A702-A2F5C653C875}" destId="{A55C6976-F4FE-46F9-8ED2-4B94D04A4A44}" srcOrd="0" destOrd="0" presId="urn:microsoft.com/office/officeart/2008/layout/LinedList"/>
    <dgm:cxn modelId="{DB2789E4-384A-4C8D-B9B0-A75AC2FB141A}" type="presParOf" srcId="{39AD7FAB-7FFC-4283-A702-A2F5C653C875}" destId="{2AB2B30C-D660-4AA5-90AD-CC658C27DECE}" srcOrd="1" destOrd="0" presId="urn:microsoft.com/office/officeart/2008/layout/LinedList"/>
    <dgm:cxn modelId="{80DB4DCC-EB00-4452-AE83-25A11B8F068C}" type="presParOf" srcId="{3678933A-35DD-4AAC-A889-6EF4E5AB7864}" destId="{5FE03556-536E-4627-AC99-72EA9C0963F3}" srcOrd="10" destOrd="0" presId="urn:microsoft.com/office/officeart/2008/layout/LinedList"/>
    <dgm:cxn modelId="{B76F4D6C-07B7-4D23-BABF-A6F8093F5B75}" type="presParOf" srcId="{3678933A-35DD-4AAC-A889-6EF4E5AB7864}" destId="{F3CDF5D6-A3B7-4E63-BB3E-11DF402CCD57}" srcOrd="11" destOrd="0" presId="urn:microsoft.com/office/officeart/2008/layout/LinedList"/>
    <dgm:cxn modelId="{9C0A8264-A423-4C2E-806A-79A96647EBF7}" type="presParOf" srcId="{F3CDF5D6-A3B7-4E63-BB3E-11DF402CCD57}" destId="{A37FB44C-CCA8-4790-A462-1A49DA63CD2A}" srcOrd="0" destOrd="0" presId="urn:microsoft.com/office/officeart/2008/layout/LinedList"/>
    <dgm:cxn modelId="{BACB52C7-7EB6-4A45-8F5E-56C64A788405}" type="presParOf" srcId="{F3CDF5D6-A3B7-4E63-BB3E-11DF402CCD57}" destId="{F226B3C9-20A4-49A5-9469-B177CBF43E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AA8F3-D70A-4CEB-B3CE-3C4F544F380E}">
      <dsp:nvSpPr>
        <dsp:cNvPr id="0" name=""/>
        <dsp:cNvSpPr/>
      </dsp:nvSpPr>
      <dsp:spPr>
        <a:xfrm>
          <a:off x="1320" y="321505"/>
          <a:ext cx="5151313" cy="30907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EMP “Ambassadors” or “Champions”</a:t>
          </a:r>
        </a:p>
      </dsp:txBody>
      <dsp:txXfrm>
        <a:off x="1320" y="321505"/>
        <a:ext cx="5151313" cy="3090788"/>
      </dsp:txXfrm>
    </dsp:sp>
    <dsp:sp modelId="{76E06C45-1A7D-40CC-8ADF-6766882FD829}">
      <dsp:nvSpPr>
        <dsp:cNvPr id="0" name=""/>
        <dsp:cNvSpPr/>
      </dsp:nvSpPr>
      <dsp:spPr>
        <a:xfrm>
          <a:off x="5667765" y="321505"/>
          <a:ext cx="5151313" cy="309078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Need to be apprised of data supporting EMP goals.</a:t>
          </a:r>
        </a:p>
      </dsp:txBody>
      <dsp:txXfrm>
        <a:off x="5667765" y="321505"/>
        <a:ext cx="5151313" cy="30907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4FA16-2D39-4958-A4A3-1D990F6347C1}">
      <dsp:nvSpPr>
        <dsp:cNvPr id="0" name=""/>
        <dsp:cNvSpPr/>
      </dsp:nvSpPr>
      <dsp:spPr>
        <a:xfrm>
          <a:off x="2044800" y="174437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6A192-3C9E-4B0D-B284-A0A6BA1A1A15}">
      <dsp:nvSpPr>
        <dsp:cNvPr id="0" name=""/>
        <dsp:cNvSpPr/>
      </dsp:nvSpPr>
      <dsp:spPr>
        <a:xfrm>
          <a:off x="2512800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DB0E7-285F-41AA-984A-DBFB98239571}">
      <dsp:nvSpPr>
        <dsp:cNvPr id="0" name=""/>
        <dsp:cNvSpPr/>
      </dsp:nvSpPr>
      <dsp:spPr>
        <a:xfrm>
          <a:off x="1342800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More residents are commuting out of the region for work than those staying.</a:t>
          </a:r>
        </a:p>
      </dsp:txBody>
      <dsp:txXfrm>
        <a:off x="1342800" y="3054438"/>
        <a:ext cx="3600000" cy="720000"/>
      </dsp:txXfrm>
    </dsp:sp>
    <dsp:sp modelId="{143ED8B5-D09E-4455-9D3F-478FAD764B91}">
      <dsp:nvSpPr>
        <dsp:cNvPr id="0" name=""/>
        <dsp:cNvSpPr/>
      </dsp:nvSpPr>
      <dsp:spPr>
        <a:xfrm>
          <a:off x="6274800" y="174437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02A77-8BF3-4BD4-9A5A-5BD51D532784}">
      <dsp:nvSpPr>
        <dsp:cNvPr id="0" name=""/>
        <dsp:cNvSpPr/>
      </dsp:nvSpPr>
      <dsp:spPr>
        <a:xfrm>
          <a:off x="6742800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7B08E-AEA4-43DA-9F7C-EBF975CB56B9}">
      <dsp:nvSpPr>
        <dsp:cNvPr id="0" name=""/>
        <dsp:cNvSpPr/>
      </dsp:nvSpPr>
      <dsp:spPr>
        <a:xfrm>
          <a:off x="5572800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60% of the area's residents commute outside of the service area for work. </a:t>
          </a:r>
        </a:p>
      </dsp:txBody>
      <dsp:txXfrm>
        <a:off x="5572800" y="3054438"/>
        <a:ext cx="36000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D3C14-4276-4E84-9A48-946EFF9FB9E8}">
      <dsp:nvSpPr>
        <dsp:cNvPr id="0" name=""/>
        <dsp:cNvSpPr/>
      </dsp:nvSpPr>
      <dsp:spPr>
        <a:xfrm>
          <a:off x="0" y="83926"/>
          <a:ext cx="6263640" cy="1719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Mirrors California data.</a:t>
          </a:r>
        </a:p>
      </dsp:txBody>
      <dsp:txXfrm>
        <a:off x="83935" y="167861"/>
        <a:ext cx="6095770" cy="1551554"/>
      </dsp:txXfrm>
    </dsp:sp>
    <dsp:sp modelId="{5C598DA1-B1F5-4C8D-8200-FBD1BF47F6A0}">
      <dsp:nvSpPr>
        <dsp:cNvPr id="0" name=""/>
        <dsp:cNvSpPr/>
      </dsp:nvSpPr>
      <dsp:spPr>
        <a:xfrm>
          <a:off x="0" y="1892631"/>
          <a:ext cx="6263640" cy="171942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22% percent of WCC service area residents have graduated from high school.</a:t>
          </a:r>
        </a:p>
      </dsp:txBody>
      <dsp:txXfrm>
        <a:off x="83935" y="1976566"/>
        <a:ext cx="6095770" cy="1551554"/>
      </dsp:txXfrm>
    </dsp:sp>
    <dsp:sp modelId="{5DE7F49E-58F8-4325-9494-2F4DA18F5EAD}">
      <dsp:nvSpPr>
        <dsp:cNvPr id="0" name=""/>
        <dsp:cNvSpPr/>
      </dsp:nvSpPr>
      <dsp:spPr>
        <a:xfrm>
          <a:off x="0" y="3701336"/>
          <a:ext cx="6263640" cy="171942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30% of residents have either attended some college or earned an associate's degree. </a:t>
          </a:r>
        </a:p>
      </dsp:txBody>
      <dsp:txXfrm>
        <a:off x="83935" y="3785271"/>
        <a:ext cx="6095770" cy="15515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6CBA1-F0B3-47A5-A1D7-30261323C584}">
      <dsp:nvSpPr>
        <dsp:cNvPr id="0" name=""/>
        <dsp:cNvSpPr/>
      </dsp:nvSpPr>
      <dsp:spPr>
        <a:xfrm>
          <a:off x="0" y="611660"/>
          <a:ext cx="2156410" cy="1293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Significant population growth in number of Service Area Cities = growth opportunity.</a:t>
          </a:r>
        </a:p>
      </dsp:txBody>
      <dsp:txXfrm>
        <a:off x="0" y="611660"/>
        <a:ext cx="2156410" cy="1293846"/>
      </dsp:txXfrm>
    </dsp:sp>
    <dsp:sp modelId="{BB79DE93-7863-4D27-A78E-B002EEB1C91E}">
      <dsp:nvSpPr>
        <dsp:cNvPr id="0" name=""/>
        <dsp:cNvSpPr/>
      </dsp:nvSpPr>
      <dsp:spPr>
        <a:xfrm>
          <a:off x="2372051" y="611660"/>
          <a:ext cx="2156410" cy="1293846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Most residents identify as “White” but large segment of population is Latinx (31%); primary language other than English.</a:t>
          </a:r>
        </a:p>
      </dsp:txBody>
      <dsp:txXfrm>
        <a:off x="2372051" y="611660"/>
        <a:ext cx="2156410" cy="1293846"/>
      </dsp:txXfrm>
    </dsp:sp>
    <dsp:sp modelId="{A45859E6-107C-4919-A59D-9E4CE066CF65}">
      <dsp:nvSpPr>
        <dsp:cNvPr id="0" name=""/>
        <dsp:cNvSpPr/>
      </dsp:nvSpPr>
      <dsp:spPr>
        <a:xfrm>
          <a:off x="4744102" y="611660"/>
          <a:ext cx="2156410" cy="1293846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Median income significantly below California average.</a:t>
          </a:r>
        </a:p>
      </dsp:txBody>
      <dsp:txXfrm>
        <a:off x="4744102" y="611660"/>
        <a:ext cx="2156410" cy="1293846"/>
      </dsp:txXfrm>
    </dsp:sp>
    <dsp:sp modelId="{226C6400-F8F9-41EC-852D-79E33F520297}">
      <dsp:nvSpPr>
        <dsp:cNvPr id="0" name=""/>
        <dsp:cNvSpPr/>
      </dsp:nvSpPr>
      <dsp:spPr>
        <a:xfrm>
          <a:off x="0" y="2121147"/>
          <a:ext cx="2156410" cy="1293846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Poverty levels in all 3 counties exceed CA average; particularly females both White and Hispanic.</a:t>
          </a:r>
        </a:p>
      </dsp:txBody>
      <dsp:txXfrm>
        <a:off x="0" y="2121147"/>
        <a:ext cx="2156410" cy="1293846"/>
      </dsp:txXfrm>
    </dsp:sp>
    <dsp:sp modelId="{ADB05CEE-A396-4438-858E-E8016554B192}">
      <dsp:nvSpPr>
        <dsp:cNvPr id="0" name=""/>
        <dsp:cNvSpPr/>
      </dsp:nvSpPr>
      <dsp:spPr>
        <a:xfrm>
          <a:off x="2372051" y="2121147"/>
          <a:ext cx="2156410" cy="1293846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Residents are young; largest increase will be 19 to 29.</a:t>
          </a:r>
        </a:p>
      </dsp:txBody>
      <dsp:txXfrm>
        <a:off x="2372051" y="2121147"/>
        <a:ext cx="2156410" cy="1293846"/>
      </dsp:txXfrm>
    </dsp:sp>
    <dsp:sp modelId="{5C18FA2E-6CC9-4897-B607-25AB6947A5B8}">
      <dsp:nvSpPr>
        <dsp:cNvPr id="0" name=""/>
        <dsp:cNvSpPr/>
      </dsp:nvSpPr>
      <dsp:spPr>
        <a:xfrm>
          <a:off x="4744102" y="2121147"/>
          <a:ext cx="2156410" cy="1293846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Digital divide in all three counties = thousands without computer/broadband.</a:t>
          </a:r>
        </a:p>
      </dsp:txBody>
      <dsp:txXfrm>
        <a:off x="4744102" y="2121147"/>
        <a:ext cx="2156410" cy="1293846"/>
      </dsp:txXfrm>
    </dsp:sp>
    <dsp:sp modelId="{C8FF1CB2-5F51-474D-8B81-46E0BEFDA1D7}">
      <dsp:nvSpPr>
        <dsp:cNvPr id="0" name=""/>
        <dsp:cNvSpPr/>
      </dsp:nvSpPr>
      <dsp:spPr>
        <a:xfrm>
          <a:off x="1186025" y="3630634"/>
          <a:ext cx="2156410" cy="1293846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Lower-wage jobs are more prevalent = long commute times for better wages</a:t>
          </a:r>
        </a:p>
      </dsp:txBody>
      <dsp:txXfrm>
        <a:off x="1186025" y="3630634"/>
        <a:ext cx="2156410" cy="1293846"/>
      </dsp:txXfrm>
    </dsp:sp>
    <dsp:sp modelId="{3ABD04E8-81CF-42B9-AD61-1A6D75537B8C}">
      <dsp:nvSpPr>
        <dsp:cNvPr id="0" name=""/>
        <dsp:cNvSpPr/>
      </dsp:nvSpPr>
      <dsp:spPr>
        <a:xfrm>
          <a:off x="3558076" y="3630634"/>
          <a:ext cx="2156410" cy="129384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Significant number of residents in all 3 counties do not have HS diploma (particularly Hispanic).</a:t>
          </a:r>
        </a:p>
      </dsp:txBody>
      <dsp:txXfrm>
        <a:off x="3558076" y="3630634"/>
        <a:ext cx="2156410" cy="12938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D181E-C22A-4D8A-980F-1499E805F7F1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A1FAA-C8DE-468F-9849-724CC9DA7C8F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13AC9-FF11-4B33-8938-B657A2477777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1. High demand: more than median annual openings of 52.</a:t>
          </a:r>
        </a:p>
      </dsp:txBody>
      <dsp:txXfrm>
        <a:off x="1353781" y="2312"/>
        <a:ext cx="4915256" cy="1172105"/>
      </dsp:txXfrm>
    </dsp:sp>
    <dsp:sp modelId="{B869A058-9B58-4053-910C-677653266648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C919B-DD58-4F90-BEE6-C5469EB7452A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A2D8E-89F3-42F1-8812-540C9A9D5C92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2. High wage: median hourly wage $24.24 per hour</a:t>
          </a:r>
        </a:p>
      </dsp:txBody>
      <dsp:txXfrm>
        <a:off x="1353781" y="1467444"/>
        <a:ext cx="4915256" cy="1172105"/>
      </dsp:txXfrm>
    </dsp:sp>
    <dsp:sp modelId="{95F7CD68-DAC0-4674-884D-F2B67C90082E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30A72-1CC9-45F1-A9B0-CFA1A5EDF2B2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B8470-72DE-46EC-927E-C9859668308B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3.Highly skilled: may require an industry-recognized credential, certification, or degree to obtain employment.</a:t>
          </a:r>
        </a:p>
      </dsp:txBody>
      <dsp:txXfrm>
        <a:off x="1353781" y="2932575"/>
        <a:ext cx="4915256" cy="1172105"/>
      </dsp:txXfrm>
    </dsp:sp>
    <dsp:sp modelId="{F98F3526-9125-4361-88C9-8109C9CF761B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E7E59-C0C6-4B27-81DF-AE84BA3BCD6E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8CB09-C621-4CAF-B620-55FE3E00180B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4. Skill level: middle- or above-middle-skill jobs; typically requiring education and training beyond a high school diploma.</a:t>
          </a:r>
        </a:p>
      </dsp:txBody>
      <dsp:txXfrm>
        <a:off x="1353781" y="4397707"/>
        <a:ext cx="4915256" cy="11721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73FEA-7161-4CA7-8A30-EF91D64B60BD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CEA43-9146-475E-AB60-7E01034E3D9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92073-1882-42FA-BF9E-DA19A49F61BB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Analyze current WCC programs which:</a:t>
          </a:r>
        </a:p>
      </dsp:txBody>
      <dsp:txXfrm>
        <a:off x="1435590" y="531"/>
        <a:ext cx="4732020" cy="1242935"/>
      </dsp:txXfrm>
    </dsp:sp>
    <dsp:sp modelId="{DE03F775-DC86-4A08-86F5-1C9B97AF5429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prepare students for occupations with middle and above middle skill requirements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are not currently offered at WCC or YCC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are not currently offered by other regional CC’s</a:t>
          </a:r>
        </a:p>
      </dsp:txBody>
      <dsp:txXfrm>
        <a:off x="6167610" y="531"/>
        <a:ext cx="4347989" cy="1242935"/>
      </dsp:txXfrm>
    </dsp:sp>
    <dsp:sp modelId="{C234A89A-51F2-462D-A669-CB7CFD28DA65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4C879-0FAE-414E-94DC-B92C4A85BE7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3CEC1-2CC1-4158-B2A9-07F3B00BC93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Assess program start-up and operational costs and long-term viability.</a:t>
          </a:r>
        </a:p>
      </dsp:txBody>
      <dsp:txXfrm>
        <a:off x="1435590" y="1554201"/>
        <a:ext cx="9080009" cy="1242935"/>
      </dsp:txXfrm>
    </dsp:sp>
    <dsp:sp modelId="{9F8B3E72-14CF-4AA2-A270-96EB9CB54F5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C0B17-32D3-474C-A7F4-8B08BCFF640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01CC6-CF5F-400B-9119-31D7DC4AF35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Assess current programs, living wages, fast growing occupations.</a:t>
          </a:r>
        </a:p>
      </dsp:txBody>
      <dsp:txXfrm>
        <a:off x="1435590" y="3107870"/>
        <a:ext cx="9080009" cy="12429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5F3FD-968C-4DA0-98DE-E95DBD84C04E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2D775-29F3-4E45-9A2E-58D5F5F2B363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Student Demographics</a:t>
          </a:r>
        </a:p>
      </dsp:txBody>
      <dsp:txXfrm>
        <a:off x="560365" y="97774"/>
        <a:ext cx="7291750" cy="639310"/>
      </dsp:txXfrm>
    </dsp:sp>
    <dsp:sp modelId="{859A5C8B-CE7C-4A1A-A81C-A07D093872F9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6EC71-8014-4A63-9759-E58ADAE13074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Student Characteristics</a:t>
          </a:r>
        </a:p>
      </dsp:txBody>
      <dsp:txXfrm>
        <a:off x="560365" y="1186414"/>
        <a:ext cx="7291750" cy="639310"/>
      </dsp:txXfrm>
    </dsp:sp>
    <dsp:sp modelId="{44C9B5FE-1877-4CE7-AE6D-B28DFCB85AA6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F580D-9587-45C5-B9D7-98AAC76EC1EE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 Success Metrics</a:t>
          </a:r>
        </a:p>
      </dsp:txBody>
      <dsp:txXfrm>
        <a:off x="560365" y="2275054"/>
        <a:ext cx="7291750" cy="639310"/>
      </dsp:txXfrm>
    </dsp:sp>
    <dsp:sp modelId="{E7649696-FEFE-497E-BD50-EFD5227099DF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154A2-67C7-4197-8A49-510B51BF8CEC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Sources: CCCCO Datamart; Launchboard</a:t>
          </a:r>
        </a:p>
      </dsp:txBody>
      <dsp:txXfrm>
        <a:off x="560365" y="3363694"/>
        <a:ext cx="7291750" cy="6393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322B0-8F7F-49FC-9C3D-630054A4A733}">
      <dsp:nvSpPr>
        <dsp:cNvPr id="0" name=""/>
        <dsp:cNvSpPr/>
      </dsp:nvSpPr>
      <dsp:spPr>
        <a:xfrm>
          <a:off x="0" y="1866899"/>
          <a:ext cx="108204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4AA03-49A3-4B5B-A606-0BCEA2D3BE8D}">
      <dsp:nvSpPr>
        <dsp:cNvPr id="0" name=""/>
        <dsp:cNvSpPr/>
      </dsp:nvSpPr>
      <dsp:spPr>
        <a:xfrm rot="8100000">
          <a:off x="59622" y="430247"/>
          <a:ext cx="274580" cy="274580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FE6C9-7692-4225-A6AE-8DA840298F7A}">
      <dsp:nvSpPr>
        <dsp:cNvPr id="0" name=""/>
        <dsp:cNvSpPr/>
      </dsp:nvSpPr>
      <dsp:spPr>
        <a:xfrm>
          <a:off x="90125" y="460750"/>
          <a:ext cx="213573" cy="2135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67177-505B-4B2C-8BD8-F6CBB81E56F0}">
      <dsp:nvSpPr>
        <dsp:cNvPr id="0" name=""/>
        <dsp:cNvSpPr/>
      </dsp:nvSpPr>
      <dsp:spPr>
        <a:xfrm>
          <a:off x="391069" y="761694"/>
          <a:ext cx="2998576" cy="110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Associated Students of Woodland Community College – February 8, 2022 [8 participants]</a:t>
          </a:r>
        </a:p>
      </dsp:txBody>
      <dsp:txXfrm>
        <a:off x="391069" y="761694"/>
        <a:ext cx="2998576" cy="1105204"/>
      </dsp:txXfrm>
    </dsp:sp>
    <dsp:sp modelId="{F849EAE5-ED7D-4C2E-B31B-950DFE324A3F}">
      <dsp:nvSpPr>
        <dsp:cNvPr id="0" name=""/>
        <dsp:cNvSpPr/>
      </dsp:nvSpPr>
      <dsp:spPr>
        <a:xfrm>
          <a:off x="391069" y="373379"/>
          <a:ext cx="2998576" cy="38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8 Feb. 2022</a:t>
          </a:r>
        </a:p>
      </dsp:txBody>
      <dsp:txXfrm>
        <a:off x="391069" y="373379"/>
        <a:ext cx="2998576" cy="388315"/>
      </dsp:txXfrm>
    </dsp:sp>
    <dsp:sp modelId="{14388086-303B-438E-96EB-AE91C5B5E2E6}">
      <dsp:nvSpPr>
        <dsp:cNvPr id="0" name=""/>
        <dsp:cNvSpPr/>
      </dsp:nvSpPr>
      <dsp:spPr>
        <a:xfrm>
          <a:off x="196912" y="761694"/>
          <a:ext cx="0" cy="1105204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7A263-2228-4324-840E-D80987F7A787}">
      <dsp:nvSpPr>
        <dsp:cNvPr id="0" name=""/>
        <dsp:cNvSpPr/>
      </dsp:nvSpPr>
      <dsp:spPr>
        <a:xfrm>
          <a:off x="161338" y="1831951"/>
          <a:ext cx="69896" cy="698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C64EB-065F-49DA-9211-A905970223EE}">
      <dsp:nvSpPr>
        <dsp:cNvPr id="0" name=""/>
        <dsp:cNvSpPr/>
      </dsp:nvSpPr>
      <dsp:spPr>
        <a:xfrm rot="18900000">
          <a:off x="1860159" y="3028971"/>
          <a:ext cx="274580" cy="274580"/>
        </a:xfrm>
        <a:prstGeom prst="teardrop">
          <a:avLst>
            <a:gd name="adj" fmla="val 115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B074D-5487-4370-8652-305B3C2AB56F}">
      <dsp:nvSpPr>
        <dsp:cNvPr id="0" name=""/>
        <dsp:cNvSpPr/>
      </dsp:nvSpPr>
      <dsp:spPr>
        <a:xfrm>
          <a:off x="1890662" y="3059474"/>
          <a:ext cx="213573" cy="2135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43F38-EFB1-40A1-8663-373B0AC0A1F0}">
      <dsp:nvSpPr>
        <dsp:cNvPr id="0" name=""/>
        <dsp:cNvSpPr/>
      </dsp:nvSpPr>
      <dsp:spPr>
        <a:xfrm>
          <a:off x="2191606" y="1866899"/>
          <a:ext cx="2998576" cy="110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EOPS/CARE/CalWorks  (Lake County Campus)  - February 16, 2022 [10 participants]</a:t>
          </a:r>
        </a:p>
      </dsp:txBody>
      <dsp:txXfrm>
        <a:off x="2191606" y="1866899"/>
        <a:ext cx="2998576" cy="1105204"/>
      </dsp:txXfrm>
    </dsp:sp>
    <dsp:sp modelId="{201206A0-3CEF-4355-9E9E-B6AC3100E8FC}">
      <dsp:nvSpPr>
        <dsp:cNvPr id="0" name=""/>
        <dsp:cNvSpPr/>
      </dsp:nvSpPr>
      <dsp:spPr>
        <a:xfrm>
          <a:off x="2191606" y="2972104"/>
          <a:ext cx="2998576" cy="38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16 Feb. 2022</a:t>
          </a:r>
        </a:p>
      </dsp:txBody>
      <dsp:txXfrm>
        <a:off x="2191606" y="2972104"/>
        <a:ext cx="2998576" cy="388315"/>
      </dsp:txXfrm>
    </dsp:sp>
    <dsp:sp modelId="{51FB2149-E2F8-4E54-BEF9-6F7020B511B6}">
      <dsp:nvSpPr>
        <dsp:cNvPr id="0" name=""/>
        <dsp:cNvSpPr/>
      </dsp:nvSpPr>
      <dsp:spPr>
        <a:xfrm>
          <a:off x="1997449" y="1866899"/>
          <a:ext cx="0" cy="1105204"/>
        </a:xfrm>
        <a:prstGeom prst="line">
          <a:avLst/>
        </a:prstGeom>
        <a:noFill/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D24BB-ED16-453A-B306-7DF3E77B1272}">
      <dsp:nvSpPr>
        <dsp:cNvPr id="0" name=""/>
        <dsp:cNvSpPr/>
      </dsp:nvSpPr>
      <dsp:spPr>
        <a:xfrm>
          <a:off x="1961875" y="1831951"/>
          <a:ext cx="69896" cy="69896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E9FA1-F2FF-41D9-AB60-779078100D7D}">
      <dsp:nvSpPr>
        <dsp:cNvPr id="0" name=""/>
        <dsp:cNvSpPr/>
      </dsp:nvSpPr>
      <dsp:spPr>
        <a:xfrm rot="8100000">
          <a:off x="3660696" y="430247"/>
          <a:ext cx="274580" cy="274580"/>
        </a:xfrm>
        <a:prstGeom prst="teardrop">
          <a:avLst>
            <a:gd name="adj" fmla="val 115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62755-F269-4226-8BDB-14651A4C78DC}">
      <dsp:nvSpPr>
        <dsp:cNvPr id="0" name=""/>
        <dsp:cNvSpPr/>
      </dsp:nvSpPr>
      <dsp:spPr>
        <a:xfrm>
          <a:off x="3691199" y="460750"/>
          <a:ext cx="213573" cy="2135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5BA28-FECB-4A4F-87B7-074B9C455EFF}">
      <dsp:nvSpPr>
        <dsp:cNvPr id="0" name=""/>
        <dsp:cNvSpPr/>
      </dsp:nvSpPr>
      <dsp:spPr>
        <a:xfrm>
          <a:off x="3992143" y="761694"/>
          <a:ext cx="2998576" cy="110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Middle College High School Students (Lake County Campus) - February 17, 2022 [8 participants]</a:t>
          </a:r>
        </a:p>
      </dsp:txBody>
      <dsp:txXfrm>
        <a:off x="3992143" y="761694"/>
        <a:ext cx="2998576" cy="1105204"/>
      </dsp:txXfrm>
    </dsp:sp>
    <dsp:sp modelId="{27DDED95-5C30-4205-B498-FC39BEF51830}">
      <dsp:nvSpPr>
        <dsp:cNvPr id="0" name=""/>
        <dsp:cNvSpPr/>
      </dsp:nvSpPr>
      <dsp:spPr>
        <a:xfrm>
          <a:off x="3992143" y="373379"/>
          <a:ext cx="2998576" cy="38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17 Feb. 2022</a:t>
          </a:r>
        </a:p>
      </dsp:txBody>
      <dsp:txXfrm>
        <a:off x="3992143" y="373379"/>
        <a:ext cx="2998576" cy="388315"/>
      </dsp:txXfrm>
    </dsp:sp>
    <dsp:sp modelId="{E394E27E-8D7D-4B2E-8682-30E99B6710BF}">
      <dsp:nvSpPr>
        <dsp:cNvPr id="0" name=""/>
        <dsp:cNvSpPr/>
      </dsp:nvSpPr>
      <dsp:spPr>
        <a:xfrm>
          <a:off x="3797986" y="761694"/>
          <a:ext cx="0" cy="1105204"/>
        </a:xfrm>
        <a:prstGeom prst="line">
          <a:avLst/>
        </a:prstGeom>
        <a:noFill/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3428-D773-45FE-9101-08516F5BE02F}">
      <dsp:nvSpPr>
        <dsp:cNvPr id="0" name=""/>
        <dsp:cNvSpPr/>
      </dsp:nvSpPr>
      <dsp:spPr>
        <a:xfrm>
          <a:off x="3762412" y="1831951"/>
          <a:ext cx="69896" cy="69896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0E646-26BC-4776-8915-B85D7B0B7AF8}">
      <dsp:nvSpPr>
        <dsp:cNvPr id="0" name=""/>
        <dsp:cNvSpPr/>
      </dsp:nvSpPr>
      <dsp:spPr>
        <a:xfrm rot="18900000">
          <a:off x="5461233" y="3028971"/>
          <a:ext cx="274580" cy="274580"/>
        </a:xfrm>
        <a:prstGeom prst="teardrop">
          <a:avLst>
            <a:gd name="adj" fmla="val 115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FE154-A3DA-451D-9E06-BFC91F5E2343}">
      <dsp:nvSpPr>
        <dsp:cNvPr id="0" name=""/>
        <dsp:cNvSpPr/>
      </dsp:nvSpPr>
      <dsp:spPr>
        <a:xfrm>
          <a:off x="5491736" y="3059474"/>
          <a:ext cx="213573" cy="2135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63C9A-DAF2-4B36-A2FA-24BD1026A4A1}">
      <dsp:nvSpPr>
        <dsp:cNvPr id="0" name=""/>
        <dsp:cNvSpPr/>
      </dsp:nvSpPr>
      <dsp:spPr>
        <a:xfrm>
          <a:off x="5792680" y="1866899"/>
          <a:ext cx="2998576" cy="110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Lower Lake High School Students - February 17, 2022 [8 participants]</a:t>
          </a:r>
        </a:p>
      </dsp:txBody>
      <dsp:txXfrm>
        <a:off x="5792680" y="1866899"/>
        <a:ext cx="2998576" cy="1105204"/>
      </dsp:txXfrm>
    </dsp:sp>
    <dsp:sp modelId="{067AFC13-320B-4121-A319-7E515576B559}">
      <dsp:nvSpPr>
        <dsp:cNvPr id="0" name=""/>
        <dsp:cNvSpPr/>
      </dsp:nvSpPr>
      <dsp:spPr>
        <a:xfrm>
          <a:off x="5792680" y="2972104"/>
          <a:ext cx="2998576" cy="38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17 Feb. 2022</a:t>
          </a:r>
        </a:p>
      </dsp:txBody>
      <dsp:txXfrm>
        <a:off x="5792680" y="2972104"/>
        <a:ext cx="2998576" cy="388315"/>
      </dsp:txXfrm>
    </dsp:sp>
    <dsp:sp modelId="{28D5847E-C479-4E82-A854-25786AFF0DD9}">
      <dsp:nvSpPr>
        <dsp:cNvPr id="0" name=""/>
        <dsp:cNvSpPr/>
      </dsp:nvSpPr>
      <dsp:spPr>
        <a:xfrm>
          <a:off x="5598523" y="1866899"/>
          <a:ext cx="0" cy="1105204"/>
        </a:xfrm>
        <a:prstGeom prst="line">
          <a:avLst/>
        </a:prstGeom>
        <a:noFill/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1682B-33ED-4857-8569-EE4D011B736A}">
      <dsp:nvSpPr>
        <dsp:cNvPr id="0" name=""/>
        <dsp:cNvSpPr/>
      </dsp:nvSpPr>
      <dsp:spPr>
        <a:xfrm>
          <a:off x="5562949" y="1831951"/>
          <a:ext cx="69896" cy="69896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505CE-0BB9-4CA1-BB6C-60FECEA60868}">
      <dsp:nvSpPr>
        <dsp:cNvPr id="0" name=""/>
        <dsp:cNvSpPr/>
      </dsp:nvSpPr>
      <dsp:spPr>
        <a:xfrm rot="8100000">
          <a:off x="7261770" y="430247"/>
          <a:ext cx="274580" cy="274580"/>
        </a:xfrm>
        <a:prstGeom prst="teardrop">
          <a:avLst>
            <a:gd name="adj" fmla="val 11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DAF76-CD85-49D7-911B-9264B34B4192}">
      <dsp:nvSpPr>
        <dsp:cNvPr id="0" name=""/>
        <dsp:cNvSpPr/>
      </dsp:nvSpPr>
      <dsp:spPr>
        <a:xfrm>
          <a:off x="7292273" y="460750"/>
          <a:ext cx="213573" cy="2135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C3304-5215-4CBA-9764-3F977E9F9749}">
      <dsp:nvSpPr>
        <dsp:cNvPr id="0" name=""/>
        <dsp:cNvSpPr/>
      </dsp:nvSpPr>
      <dsp:spPr>
        <a:xfrm>
          <a:off x="7593217" y="761694"/>
          <a:ext cx="2998576" cy="110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Additional Equity Focus Groups – coming February 28th</a:t>
          </a:r>
        </a:p>
      </dsp:txBody>
      <dsp:txXfrm>
        <a:off x="7593217" y="761694"/>
        <a:ext cx="2998576" cy="1105204"/>
      </dsp:txXfrm>
    </dsp:sp>
    <dsp:sp modelId="{8F0DE7CE-C880-435E-B38B-1748242454E4}">
      <dsp:nvSpPr>
        <dsp:cNvPr id="0" name=""/>
        <dsp:cNvSpPr/>
      </dsp:nvSpPr>
      <dsp:spPr>
        <a:xfrm>
          <a:off x="7593217" y="373379"/>
          <a:ext cx="2998576" cy="38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28 Feb.</a:t>
          </a:r>
        </a:p>
      </dsp:txBody>
      <dsp:txXfrm>
        <a:off x="7593217" y="373379"/>
        <a:ext cx="2998576" cy="388315"/>
      </dsp:txXfrm>
    </dsp:sp>
    <dsp:sp modelId="{7B1E8192-CF86-4803-A31F-39B799B8DA33}">
      <dsp:nvSpPr>
        <dsp:cNvPr id="0" name=""/>
        <dsp:cNvSpPr/>
      </dsp:nvSpPr>
      <dsp:spPr>
        <a:xfrm>
          <a:off x="7399060" y="761694"/>
          <a:ext cx="0" cy="1105204"/>
        </a:xfrm>
        <a:prstGeom prst="line">
          <a:avLst/>
        </a:prstGeom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EA050-C7AA-4CB0-930E-7F9AC8C60FF0}">
      <dsp:nvSpPr>
        <dsp:cNvPr id="0" name=""/>
        <dsp:cNvSpPr/>
      </dsp:nvSpPr>
      <dsp:spPr>
        <a:xfrm>
          <a:off x="7363486" y="1831951"/>
          <a:ext cx="69896" cy="6989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3924F-DDE5-4498-88E2-FBDB5ABF2C89}">
      <dsp:nvSpPr>
        <dsp:cNvPr id="0" name=""/>
        <dsp:cNvSpPr/>
      </dsp:nvSpPr>
      <dsp:spPr>
        <a:xfrm>
          <a:off x="0" y="0"/>
          <a:ext cx="3286125" cy="39488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Incorporate qualitative information about the student experience at WCC</a:t>
          </a:r>
        </a:p>
      </dsp:txBody>
      <dsp:txXfrm>
        <a:off x="0" y="1500572"/>
        <a:ext cx="3286125" cy="2369325"/>
      </dsp:txXfrm>
    </dsp:sp>
    <dsp:sp modelId="{74685689-F6C1-4AC5-BAA8-90EAD7B7571D}">
      <dsp:nvSpPr>
        <dsp:cNvPr id="0" name=""/>
        <dsp:cNvSpPr/>
      </dsp:nvSpPr>
      <dsp:spPr>
        <a:xfrm>
          <a:off x="1050731" y="394887"/>
          <a:ext cx="1184662" cy="11846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24221" y="568377"/>
        <a:ext cx="837682" cy="837682"/>
      </dsp:txXfrm>
    </dsp:sp>
    <dsp:sp modelId="{8EB9F59D-D84C-4CCB-B8A7-DADDA5543793}">
      <dsp:nvSpPr>
        <dsp:cNvPr id="0" name=""/>
        <dsp:cNvSpPr/>
      </dsp:nvSpPr>
      <dsp:spPr>
        <a:xfrm>
          <a:off x="0" y="3948804"/>
          <a:ext cx="3286125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38D8C-D638-4501-84D8-D2ADC2A8D05E}">
      <dsp:nvSpPr>
        <dsp:cNvPr id="0" name=""/>
        <dsp:cNvSpPr/>
      </dsp:nvSpPr>
      <dsp:spPr>
        <a:xfrm>
          <a:off x="3614737" y="0"/>
          <a:ext cx="3286125" cy="3948876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what students need to enroll, persist, succeed in courses, and complete programs of study</a:t>
          </a:r>
        </a:p>
      </dsp:txBody>
      <dsp:txXfrm>
        <a:off x="3614737" y="1500572"/>
        <a:ext cx="3286125" cy="2369325"/>
      </dsp:txXfrm>
    </dsp:sp>
    <dsp:sp modelId="{79FDA654-D72F-4FAA-B0FD-3E2BCC990864}">
      <dsp:nvSpPr>
        <dsp:cNvPr id="0" name=""/>
        <dsp:cNvSpPr/>
      </dsp:nvSpPr>
      <dsp:spPr>
        <a:xfrm>
          <a:off x="4665468" y="394887"/>
          <a:ext cx="1184662" cy="1184662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38958" y="568377"/>
        <a:ext cx="837682" cy="837682"/>
      </dsp:txXfrm>
    </dsp:sp>
    <dsp:sp modelId="{18D74426-DC6C-481A-927F-9F81D41FA58F}">
      <dsp:nvSpPr>
        <dsp:cNvPr id="0" name=""/>
        <dsp:cNvSpPr/>
      </dsp:nvSpPr>
      <dsp:spPr>
        <a:xfrm>
          <a:off x="3614737" y="3948804"/>
          <a:ext cx="3286125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86EC4-863A-4F1A-9406-5003277F2327}">
      <dsp:nvSpPr>
        <dsp:cNvPr id="0" name=""/>
        <dsp:cNvSpPr/>
      </dsp:nvSpPr>
      <dsp:spPr>
        <a:xfrm>
          <a:off x="7229475" y="0"/>
          <a:ext cx="3286125" cy="394887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Garner information to help the College answer </a:t>
          </a:r>
          <a:r>
            <a:rPr lang="en-US" sz="2200" i="1" kern="1200"/>
            <a:t>Five EMP Guiding Questions</a:t>
          </a:r>
          <a:endParaRPr lang="en-US" sz="2200" kern="1200"/>
        </a:p>
      </dsp:txBody>
      <dsp:txXfrm>
        <a:off x="7229475" y="1500572"/>
        <a:ext cx="3286125" cy="2369325"/>
      </dsp:txXfrm>
    </dsp:sp>
    <dsp:sp modelId="{164D468B-3CCC-400E-A263-B24E08E75D17}">
      <dsp:nvSpPr>
        <dsp:cNvPr id="0" name=""/>
        <dsp:cNvSpPr/>
      </dsp:nvSpPr>
      <dsp:spPr>
        <a:xfrm>
          <a:off x="8280206" y="394887"/>
          <a:ext cx="1184662" cy="1184662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53696" y="568377"/>
        <a:ext cx="837682" cy="837682"/>
      </dsp:txXfrm>
    </dsp:sp>
    <dsp:sp modelId="{466018FB-00AA-42F3-BCC2-7CAC49ADA131}">
      <dsp:nvSpPr>
        <dsp:cNvPr id="0" name=""/>
        <dsp:cNvSpPr/>
      </dsp:nvSpPr>
      <dsp:spPr>
        <a:xfrm>
          <a:off x="7229475" y="3948804"/>
          <a:ext cx="3286125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BA9A5-22EE-4D7C-AF3C-C420F59AF848}">
      <dsp:nvSpPr>
        <dsp:cNvPr id="0" name=""/>
        <dsp:cNvSpPr/>
      </dsp:nvSpPr>
      <dsp:spPr>
        <a:xfrm>
          <a:off x="0" y="15373"/>
          <a:ext cx="6478587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Demonstrated commitment (high marks for WCC!)</a:t>
          </a:r>
        </a:p>
      </dsp:txBody>
      <dsp:txXfrm>
        <a:off x="25759" y="41132"/>
        <a:ext cx="6427069" cy="476152"/>
      </dsp:txXfrm>
    </dsp:sp>
    <dsp:sp modelId="{4B068D06-6512-4BAE-BCEF-75629F731EBA}">
      <dsp:nvSpPr>
        <dsp:cNvPr id="0" name=""/>
        <dsp:cNvSpPr/>
      </dsp:nvSpPr>
      <dsp:spPr>
        <a:xfrm>
          <a:off x="0" y="606403"/>
          <a:ext cx="6478587" cy="52767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High-Tech and High-Touch</a:t>
          </a:r>
        </a:p>
      </dsp:txBody>
      <dsp:txXfrm>
        <a:off x="25759" y="632162"/>
        <a:ext cx="6427069" cy="476152"/>
      </dsp:txXfrm>
    </dsp:sp>
    <dsp:sp modelId="{6ECD05F2-4EA8-4847-9BC0-529A8A9A8EE9}">
      <dsp:nvSpPr>
        <dsp:cNvPr id="0" name=""/>
        <dsp:cNvSpPr/>
      </dsp:nvSpPr>
      <dsp:spPr>
        <a:xfrm>
          <a:off x="0" y="1197434"/>
          <a:ext cx="6478587" cy="5276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Make pathways more accessible</a:t>
          </a:r>
        </a:p>
      </dsp:txBody>
      <dsp:txXfrm>
        <a:off x="25759" y="1223193"/>
        <a:ext cx="6427069" cy="476152"/>
      </dsp:txXfrm>
    </dsp:sp>
    <dsp:sp modelId="{FE169D13-EDCA-4118-88BC-505DB16778AF}">
      <dsp:nvSpPr>
        <dsp:cNvPr id="0" name=""/>
        <dsp:cNvSpPr/>
      </dsp:nvSpPr>
      <dsp:spPr>
        <a:xfrm>
          <a:off x="0" y="1788464"/>
          <a:ext cx="6478587" cy="52767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Make processes less complex, confusing, cumbersome</a:t>
          </a:r>
        </a:p>
      </dsp:txBody>
      <dsp:txXfrm>
        <a:off x="25759" y="1814223"/>
        <a:ext cx="6427069" cy="476152"/>
      </dsp:txXfrm>
    </dsp:sp>
    <dsp:sp modelId="{5A9263E0-E1BA-4E4E-8C08-E8AB1688C691}">
      <dsp:nvSpPr>
        <dsp:cNvPr id="0" name=""/>
        <dsp:cNvSpPr/>
      </dsp:nvSpPr>
      <dsp:spPr>
        <a:xfrm>
          <a:off x="0" y="2379494"/>
          <a:ext cx="6478587" cy="527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Communicate, communicate, communicate!</a:t>
          </a:r>
        </a:p>
      </dsp:txBody>
      <dsp:txXfrm>
        <a:off x="25759" y="2405253"/>
        <a:ext cx="6427069" cy="476152"/>
      </dsp:txXfrm>
    </dsp:sp>
    <dsp:sp modelId="{33E40833-C715-4861-9898-245A1324DF3A}">
      <dsp:nvSpPr>
        <dsp:cNvPr id="0" name=""/>
        <dsp:cNvSpPr/>
      </dsp:nvSpPr>
      <dsp:spPr>
        <a:xfrm>
          <a:off x="0" y="2907164"/>
          <a:ext cx="6478587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69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accurate, timely, and consistently delivered information to guide them through the institution from first connection to program completion and transition; and,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information about how programs of study will ultimately prepare them for career opportunities and living wages.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Note – these points came up in </a:t>
          </a:r>
          <a:r>
            <a:rPr lang="en-US" sz="1700" u="sng" kern="1200"/>
            <a:t>every</a:t>
          </a:r>
          <a:r>
            <a:rPr lang="en-US" sz="1700" kern="1200"/>
            <a:t> focus group.</a:t>
          </a:r>
        </a:p>
      </dsp:txBody>
      <dsp:txXfrm>
        <a:off x="0" y="2907164"/>
        <a:ext cx="6478587" cy="15939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16ABD-0191-4632-96F2-64FC03B8E6A1}">
      <dsp:nvSpPr>
        <dsp:cNvPr id="0" name=""/>
        <dsp:cNvSpPr/>
      </dsp:nvSpPr>
      <dsp:spPr>
        <a:xfrm>
          <a:off x="0" y="103801"/>
          <a:ext cx="4865268" cy="25648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Student-centered scheduling: set-up around students’ needs; if WCC does this there will be fewer cancellations (student comments)</a:t>
          </a:r>
        </a:p>
      </dsp:txBody>
      <dsp:txXfrm>
        <a:off x="125206" y="229007"/>
        <a:ext cx="4614856" cy="2314447"/>
      </dsp:txXfrm>
    </dsp:sp>
    <dsp:sp modelId="{E5405995-8212-43DD-B376-17E5B02264B5}">
      <dsp:nvSpPr>
        <dsp:cNvPr id="0" name=""/>
        <dsp:cNvSpPr/>
      </dsp:nvSpPr>
      <dsp:spPr>
        <a:xfrm>
          <a:off x="0" y="2740660"/>
          <a:ext cx="4865268" cy="25648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 creative: Schedule courses in non-traditional ways (mini-semesters, multi-year schedules combinations of hybrid courses, weekend offerings (combined with online instruction).</a:t>
          </a:r>
        </a:p>
      </dsp:txBody>
      <dsp:txXfrm>
        <a:off x="125206" y="2865866"/>
        <a:ext cx="4614856" cy="2314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4C81-E87D-41CF-93BF-8937DBDA7BD5}">
      <dsp:nvSpPr>
        <dsp:cNvPr id="0" name=""/>
        <dsp:cNvSpPr/>
      </dsp:nvSpPr>
      <dsp:spPr>
        <a:xfrm>
          <a:off x="0" y="520959"/>
          <a:ext cx="3002946" cy="190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F9BD3-D65A-4E6A-820E-C15D5B805158}">
      <dsp:nvSpPr>
        <dsp:cNvPr id="0" name=""/>
        <dsp:cNvSpPr/>
      </dsp:nvSpPr>
      <dsp:spPr>
        <a:xfrm>
          <a:off x="333660" y="837936"/>
          <a:ext cx="3002946" cy="1906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 existing District data compilations.</a:t>
          </a:r>
        </a:p>
      </dsp:txBody>
      <dsp:txXfrm>
        <a:off x="389510" y="893786"/>
        <a:ext cx="2891246" cy="1795171"/>
      </dsp:txXfrm>
    </dsp:sp>
    <dsp:sp modelId="{901C477E-A096-4852-BF9C-8F5105C1283D}">
      <dsp:nvSpPr>
        <dsp:cNvPr id="0" name=""/>
        <dsp:cNvSpPr/>
      </dsp:nvSpPr>
      <dsp:spPr>
        <a:xfrm>
          <a:off x="3670268" y="520959"/>
          <a:ext cx="3002946" cy="190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E03C8-C102-4314-8AAE-5CBD500F201E}">
      <dsp:nvSpPr>
        <dsp:cNvPr id="0" name=""/>
        <dsp:cNvSpPr/>
      </dsp:nvSpPr>
      <dsp:spPr>
        <a:xfrm>
          <a:off x="4003929" y="837936"/>
          <a:ext cx="3002946" cy="1906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Augment District data sets as needed to “tell WCC’s data story.”</a:t>
          </a:r>
        </a:p>
      </dsp:txBody>
      <dsp:txXfrm>
        <a:off x="4059779" y="893786"/>
        <a:ext cx="2891246" cy="1795171"/>
      </dsp:txXfrm>
    </dsp:sp>
    <dsp:sp modelId="{94D5F440-B59C-4BD0-8E20-6BF53FC8956D}">
      <dsp:nvSpPr>
        <dsp:cNvPr id="0" name=""/>
        <dsp:cNvSpPr/>
      </dsp:nvSpPr>
      <dsp:spPr>
        <a:xfrm>
          <a:off x="7340536" y="520959"/>
          <a:ext cx="3002946" cy="190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30B37-F82B-4043-97C4-1EB687861511}">
      <dsp:nvSpPr>
        <dsp:cNvPr id="0" name=""/>
        <dsp:cNvSpPr/>
      </dsp:nvSpPr>
      <dsp:spPr>
        <a:xfrm>
          <a:off x="7674197" y="837936"/>
          <a:ext cx="3002946" cy="1906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 equity-focused outcomes data.</a:t>
          </a:r>
        </a:p>
      </dsp:txBody>
      <dsp:txXfrm>
        <a:off x="7730047" y="893786"/>
        <a:ext cx="2891246" cy="17951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3FFAD-A149-469B-A017-3B1FF37EA6FC}">
      <dsp:nvSpPr>
        <dsp:cNvPr id="0" name=""/>
        <dsp:cNvSpPr/>
      </dsp:nvSpPr>
      <dsp:spPr>
        <a:xfrm>
          <a:off x="0" y="12690"/>
          <a:ext cx="6891187" cy="2141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Regardless of background, ethnicity, gender, age, or location – WCC students are </a:t>
          </a:r>
          <a:r>
            <a:rPr lang="en-US" sz="3000" b="1" kern="1200"/>
            <a:t>resilient, capable, practical, savvy, and, very ambitious</a:t>
          </a:r>
          <a:r>
            <a:rPr lang="en-US" sz="3000" kern="1200"/>
            <a:t>.</a:t>
          </a:r>
        </a:p>
      </dsp:txBody>
      <dsp:txXfrm>
        <a:off x="104520" y="117210"/>
        <a:ext cx="6682147" cy="1932060"/>
      </dsp:txXfrm>
    </dsp:sp>
    <dsp:sp modelId="{10E9332D-61C6-4DC1-BA9D-9528EBC6CAA6}">
      <dsp:nvSpPr>
        <dsp:cNvPr id="0" name=""/>
        <dsp:cNvSpPr/>
      </dsp:nvSpPr>
      <dsp:spPr>
        <a:xfrm>
          <a:off x="0" y="2240191"/>
          <a:ext cx="6891187" cy="21411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“They come to us filled with hope; our job is to sustain that hope.” </a:t>
          </a:r>
        </a:p>
      </dsp:txBody>
      <dsp:txXfrm>
        <a:off x="104520" y="2344711"/>
        <a:ext cx="6682147" cy="1932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CA68A-B371-4610-9773-F70CE33EBCDE}">
      <dsp:nvSpPr>
        <dsp:cNvPr id="0" name=""/>
        <dsp:cNvSpPr/>
      </dsp:nvSpPr>
      <dsp:spPr>
        <a:xfrm>
          <a:off x="0" y="91223"/>
          <a:ext cx="6263640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Population Growth 2019-2024 WCC Service Area: 1.9% (CA 2.5%)</a:t>
          </a:r>
        </a:p>
      </dsp:txBody>
      <dsp:txXfrm>
        <a:off x="54373" y="145596"/>
        <a:ext cx="6154894" cy="1005094"/>
      </dsp:txXfrm>
    </dsp:sp>
    <dsp:sp modelId="{CD2360C6-E3A6-45D9-970B-9A34B260796F}">
      <dsp:nvSpPr>
        <dsp:cNvPr id="0" name=""/>
        <dsp:cNvSpPr/>
      </dsp:nvSpPr>
      <dsp:spPr>
        <a:xfrm>
          <a:off x="0" y="1285703"/>
          <a:ext cx="6263640" cy="1113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Fastest Growing Service Area Cities (2010-2020)</a:t>
          </a:r>
        </a:p>
      </dsp:txBody>
      <dsp:txXfrm>
        <a:off x="54373" y="1340076"/>
        <a:ext cx="6154894" cy="1005094"/>
      </dsp:txXfrm>
    </dsp:sp>
    <dsp:sp modelId="{1FCD3C24-C42E-4B5B-AB0B-769F4E4D979A}">
      <dsp:nvSpPr>
        <dsp:cNvPr id="0" name=""/>
        <dsp:cNvSpPr/>
      </dsp:nvSpPr>
      <dsp:spPr>
        <a:xfrm>
          <a:off x="0" y="2399544"/>
          <a:ext cx="6263640" cy="30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Arbuckle 15%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West Sacramento 11%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Woodland 10%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Clearlake 9%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Williams 8%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Winters 7%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Colusa 7%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Lakeport 6%</a:t>
          </a:r>
        </a:p>
      </dsp:txBody>
      <dsp:txXfrm>
        <a:off x="0" y="2399544"/>
        <a:ext cx="6263640" cy="3013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66160-FA0D-48CC-B927-C23C35A80654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52% identify as White</a:t>
          </a:r>
        </a:p>
      </dsp:txBody>
      <dsp:txXfrm>
        <a:off x="582645" y="1178"/>
        <a:ext cx="2174490" cy="1304694"/>
      </dsp:txXfrm>
    </dsp:sp>
    <dsp:sp modelId="{0217257D-0038-4F2D-9E29-80C7EBC5FC0A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31% identify as Hispanic/Latinx</a:t>
          </a:r>
        </a:p>
      </dsp:txBody>
      <dsp:txXfrm>
        <a:off x="2974584" y="1178"/>
        <a:ext cx="2174490" cy="1304694"/>
      </dsp:txXfrm>
    </dsp:sp>
    <dsp:sp modelId="{6BB3E011-8D4E-4DBB-871B-7A0C16E1B932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10% identify as Asian</a:t>
          </a:r>
        </a:p>
      </dsp:txBody>
      <dsp:txXfrm>
        <a:off x="5366524" y="1178"/>
        <a:ext cx="2174490" cy="1304694"/>
      </dsp:txXfrm>
    </dsp:sp>
    <dsp:sp modelId="{A793681A-D264-47B1-B92A-6F23515FB6F9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4% identify as bi- or multi-racial</a:t>
          </a:r>
        </a:p>
      </dsp:txBody>
      <dsp:txXfrm>
        <a:off x="7758464" y="1178"/>
        <a:ext cx="2174490" cy="1304694"/>
      </dsp:txXfrm>
    </dsp:sp>
    <dsp:sp modelId="{95945828-BC40-461E-9D4C-673BF1B6D859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2% identify as Black/African American</a:t>
          </a:r>
        </a:p>
      </dsp:txBody>
      <dsp:txXfrm>
        <a:off x="582645" y="1523321"/>
        <a:ext cx="2174490" cy="1304694"/>
      </dsp:txXfrm>
    </dsp:sp>
    <dsp:sp modelId="{1EB31B47-AB7D-4CBD-84EA-C5CFAADBC74C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.9% as American Indian/Alaskan Native</a:t>
          </a:r>
        </a:p>
      </dsp:txBody>
      <dsp:txXfrm>
        <a:off x="2974584" y="1523321"/>
        <a:ext cx="2174490" cy="1304694"/>
      </dsp:txXfrm>
    </dsp:sp>
    <dsp:sp modelId="{E79EED86-4003-4FB6-9D3D-1BD0EF07B317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0.3% as Native Hawaiian/Pacific Islander</a:t>
          </a:r>
        </a:p>
      </dsp:txBody>
      <dsp:txXfrm>
        <a:off x="5366524" y="1523321"/>
        <a:ext cx="2174490" cy="1304694"/>
      </dsp:txXfrm>
    </dsp:sp>
    <dsp:sp modelId="{D2946D72-5A64-42C5-B0AA-CF32C3868599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0.2% as another race</a:t>
          </a:r>
        </a:p>
      </dsp:txBody>
      <dsp:txXfrm>
        <a:off x="7758464" y="1523321"/>
        <a:ext cx="2174490" cy="1304694"/>
      </dsp:txXfrm>
    </dsp:sp>
    <dsp:sp modelId="{34F32A6A-06FA-44FC-BA39-D9B60135843E}">
      <dsp:nvSpPr>
        <dsp:cNvPr id="0" name=""/>
        <dsp:cNvSpPr/>
      </dsp:nvSpPr>
      <dsp:spPr>
        <a:xfrm>
          <a:off x="3500115" y="3045465"/>
          <a:ext cx="3515368" cy="130469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U.S. Census Bureau. (2020). 2014-2018 American Community Survey, 5-year estimates</a:t>
          </a:r>
          <a:r>
            <a:rPr lang="en-US" sz="1600" kern="1200" dirty="0"/>
            <a:t>.</a:t>
          </a:r>
        </a:p>
      </dsp:txBody>
      <dsp:txXfrm>
        <a:off x="3500115" y="3045465"/>
        <a:ext cx="3515368" cy="1304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02383-C536-49D1-84FA-933C893D864C}">
      <dsp:nvSpPr>
        <dsp:cNvPr id="0" name=""/>
        <dsp:cNvSpPr/>
      </dsp:nvSpPr>
      <dsp:spPr>
        <a:xfrm>
          <a:off x="0" y="1990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695ED-673B-43B7-9D3F-2C3A8C895FB4}">
      <dsp:nvSpPr>
        <dsp:cNvPr id="0" name=""/>
        <dsp:cNvSpPr/>
      </dsp:nvSpPr>
      <dsp:spPr>
        <a:xfrm>
          <a:off x="0" y="1990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Williams  39%</a:t>
          </a:r>
        </a:p>
      </dsp:txBody>
      <dsp:txXfrm>
        <a:off x="0" y="1990"/>
        <a:ext cx="5183188" cy="339312"/>
      </dsp:txXfrm>
    </dsp:sp>
    <dsp:sp modelId="{E1981A0E-B188-4669-8B56-9B879D3CF26D}">
      <dsp:nvSpPr>
        <dsp:cNvPr id="0" name=""/>
        <dsp:cNvSpPr/>
      </dsp:nvSpPr>
      <dsp:spPr>
        <a:xfrm>
          <a:off x="0" y="341302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8D722-2EC1-428C-A7D4-5C63AF3C1B6D}">
      <dsp:nvSpPr>
        <dsp:cNvPr id="0" name=""/>
        <dsp:cNvSpPr/>
      </dsp:nvSpPr>
      <dsp:spPr>
        <a:xfrm>
          <a:off x="0" y="341302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Arbuckle 36%</a:t>
          </a:r>
        </a:p>
      </dsp:txBody>
      <dsp:txXfrm>
        <a:off x="0" y="341302"/>
        <a:ext cx="5183188" cy="339312"/>
      </dsp:txXfrm>
    </dsp:sp>
    <dsp:sp modelId="{F9666F32-DBB1-48A7-97A5-FEEE01C3A807}">
      <dsp:nvSpPr>
        <dsp:cNvPr id="0" name=""/>
        <dsp:cNvSpPr/>
      </dsp:nvSpPr>
      <dsp:spPr>
        <a:xfrm>
          <a:off x="0" y="680614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44973-BEB2-4CD9-B79D-20F4DBFB076D}">
      <dsp:nvSpPr>
        <dsp:cNvPr id="0" name=""/>
        <dsp:cNvSpPr/>
      </dsp:nvSpPr>
      <dsp:spPr>
        <a:xfrm>
          <a:off x="0" y="680614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Maxwell CDP 31%</a:t>
          </a:r>
        </a:p>
      </dsp:txBody>
      <dsp:txXfrm>
        <a:off x="0" y="680614"/>
        <a:ext cx="5183188" cy="339312"/>
      </dsp:txXfrm>
    </dsp:sp>
    <dsp:sp modelId="{F9283401-05D6-4317-9600-589322A83691}">
      <dsp:nvSpPr>
        <dsp:cNvPr id="0" name=""/>
        <dsp:cNvSpPr/>
      </dsp:nvSpPr>
      <dsp:spPr>
        <a:xfrm>
          <a:off x="0" y="1019927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FF3D4-4D43-48EF-B47C-02E88509F8C6}">
      <dsp:nvSpPr>
        <dsp:cNvPr id="0" name=""/>
        <dsp:cNvSpPr/>
      </dsp:nvSpPr>
      <dsp:spPr>
        <a:xfrm>
          <a:off x="0" y="1019927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West Sacramento 26%</a:t>
          </a:r>
        </a:p>
      </dsp:txBody>
      <dsp:txXfrm>
        <a:off x="0" y="1019927"/>
        <a:ext cx="5183188" cy="339312"/>
      </dsp:txXfrm>
    </dsp:sp>
    <dsp:sp modelId="{4135CF45-BB97-48D7-936B-051223A52C5F}">
      <dsp:nvSpPr>
        <dsp:cNvPr id="0" name=""/>
        <dsp:cNvSpPr/>
      </dsp:nvSpPr>
      <dsp:spPr>
        <a:xfrm>
          <a:off x="0" y="1359239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9BA20-6A0F-44E8-8F75-9106014CBF18}">
      <dsp:nvSpPr>
        <dsp:cNvPr id="0" name=""/>
        <dsp:cNvSpPr/>
      </dsp:nvSpPr>
      <dsp:spPr>
        <a:xfrm>
          <a:off x="0" y="1359239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Davis 24%</a:t>
          </a:r>
        </a:p>
      </dsp:txBody>
      <dsp:txXfrm>
        <a:off x="0" y="1359239"/>
        <a:ext cx="5183188" cy="339312"/>
      </dsp:txXfrm>
    </dsp:sp>
    <dsp:sp modelId="{0DC5F41F-EFB8-4D25-9E79-16678D86C281}">
      <dsp:nvSpPr>
        <dsp:cNvPr id="0" name=""/>
        <dsp:cNvSpPr/>
      </dsp:nvSpPr>
      <dsp:spPr>
        <a:xfrm>
          <a:off x="0" y="1698551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71B73-AD19-4C83-BAB2-1EBF12EB4AF9}">
      <dsp:nvSpPr>
        <dsp:cNvPr id="0" name=""/>
        <dsp:cNvSpPr/>
      </dsp:nvSpPr>
      <dsp:spPr>
        <a:xfrm>
          <a:off x="0" y="1698551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Woodland 23%</a:t>
          </a:r>
        </a:p>
      </dsp:txBody>
      <dsp:txXfrm>
        <a:off x="0" y="1698551"/>
        <a:ext cx="5183188" cy="339312"/>
      </dsp:txXfrm>
    </dsp:sp>
    <dsp:sp modelId="{D6027C4B-ED8C-40CD-BD8E-C7783F1B2F79}">
      <dsp:nvSpPr>
        <dsp:cNvPr id="0" name=""/>
        <dsp:cNvSpPr/>
      </dsp:nvSpPr>
      <dsp:spPr>
        <a:xfrm>
          <a:off x="0" y="2037864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C176D-5AB7-4359-A8D2-C23DA8BD3BF7}">
      <dsp:nvSpPr>
        <dsp:cNvPr id="0" name=""/>
        <dsp:cNvSpPr/>
      </dsp:nvSpPr>
      <dsp:spPr>
        <a:xfrm>
          <a:off x="0" y="2037864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Winters	22%</a:t>
          </a:r>
        </a:p>
      </dsp:txBody>
      <dsp:txXfrm>
        <a:off x="0" y="2037864"/>
        <a:ext cx="5183188" cy="339312"/>
      </dsp:txXfrm>
    </dsp:sp>
    <dsp:sp modelId="{57050BD6-0FE8-452E-BC88-DCB465FBD224}">
      <dsp:nvSpPr>
        <dsp:cNvPr id="0" name=""/>
        <dsp:cNvSpPr/>
      </dsp:nvSpPr>
      <dsp:spPr>
        <a:xfrm>
          <a:off x="0" y="2377176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805DD-7652-4420-AF0A-A68FB627F3CB}">
      <dsp:nvSpPr>
        <dsp:cNvPr id="0" name=""/>
        <dsp:cNvSpPr/>
      </dsp:nvSpPr>
      <dsp:spPr>
        <a:xfrm>
          <a:off x="0" y="2377176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Colusa	21%</a:t>
          </a:r>
        </a:p>
      </dsp:txBody>
      <dsp:txXfrm>
        <a:off x="0" y="2377176"/>
        <a:ext cx="5183188" cy="339312"/>
      </dsp:txXfrm>
    </dsp:sp>
    <dsp:sp modelId="{D7238F5C-E886-4783-A245-F5AC956CB824}">
      <dsp:nvSpPr>
        <dsp:cNvPr id="0" name=""/>
        <dsp:cNvSpPr/>
      </dsp:nvSpPr>
      <dsp:spPr>
        <a:xfrm>
          <a:off x="0" y="2716488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A3D4F-26DD-4E50-8DEC-155685624FA4}">
      <dsp:nvSpPr>
        <dsp:cNvPr id="0" name=""/>
        <dsp:cNvSpPr/>
      </dsp:nvSpPr>
      <dsp:spPr>
        <a:xfrm>
          <a:off x="0" y="2716488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Middletown CDP 20%</a:t>
          </a:r>
        </a:p>
      </dsp:txBody>
      <dsp:txXfrm>
        <a:off x="0" y="2716488"/>
        <a:ext cx="5183188" cy="339312"/>
      </dsp:txXfrm>
    </dsp:sp>
    <dsp:sp modelId="{0A761412-D1F2-45B9-A31E-E025B83F5782}">
      <dsp:nvSpPr>
        <dsp:cNvPr id="0" name=""/>
        <dsp:cNvSpPr/>
      </dsp:nvSpPr>
      <dsp:spPr>
        <a:xfrm>
          <a:off x="0" y="3055800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738E5-C39A-44C9-9D8E-BFAE04BAA6AC}">
      <dsp:nvSpPr>
        <dsp:cNvPr id="0" name=""/>
        <dsp:cNvSpPr/>
      </dsp:nvSpPr>
      <dsp:spPr>
        <a:xfrm>
          <a:off x="0" y="3055800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Lakeport   11%</a:t>
          </a:r>
        </a:p>
      </dsp:txBody>
      <dsp:txXfrm>
        <a:off x="0" y="3055800"/>
        <a:ext cx="5183188" cy="339312"/>
      </dsp:txXfrm>
    </dsp:sp>
    <dsp:sp modelId="{2EF31F3B-8B07-456E-A5C6-CF44F61CF411}">
      <dsp:nvSpPr>
        <dsp:cNvPr id="0" name=""/>
        <dsp:cNvSpPr/>
      </dsp:nvSpPr>
      <dsp:spPr>
        <a:xfrm>
          <a:off x="0" y="3395113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85553-93F6-45A6-BC0A-8D4F8C500224}">
      <dsp:nvSpPr>
        <dsp:cNvPr id="0" name=""/>
        <dsp:cNvSpPr/>
      </dsp:nvSpPr>
      <dsp:spPr>
        <a:xfrm>
          <a:off x="0" y="3395113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Lower Lake CDP  11%</a:t>
          </a:r>
        </a:p>
      </dsp:txBody>
      <dsp:txXfrm>
        <a:off x="0" y="3395113"/>
        <a:ext cx="5183188" cy="339312"/>
      </dsp:txXfrm>
    </dsp:sp>
    <dsp:sp modelId="{BC9D3180-D914-4A89-B517-75ABB358EF74}">
      <dsp:nvSpPr>
        <dsp:cNvPr id="0" name=""/>
        <dsp:cNvSpPr/>
      </dsp:nvSpPr>
      <dsp:spPr>
        <a:xfrm>
          <a:off x="0" y="3734425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A600F-F7FE-4669-82FD-89E627A55A60}">
      <dsp:nvSpPr>
        <dsp:cNvPr id="0" name=""/>
        <dsp:cNvSpPr/>
      </dsp:nvSpPr>
      <dsp:spPr>
        <a:xfrm>
          <a:off x="0" y="3734425"/>
          <a:ext cx="5183188" cy="33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Clearlake  9%</a:t>
          </a:r>
        </a:p>
      </dsp:txBody>
      <dsp:txXfrm>
        <a:off x="0" y="3734425"/>
        <a:ext cx="5183188" cy="339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A291F-14C5-42C4-82F9-9391CA67A44A}">
      <dsp:nvSpPr>
        <dsp:cNvPr id="0" name=""/>
        <dsp:cNvSpPr/>
      </dsp:nvSpPr>
      <dsp:spPr>
        <a:xfrm>
          <a:off x="1879751" y="516934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0B99-3B08-4D80-9B7C-8F1726DE7650}">
      <dsp:nvSpPr>
        <dsp:cNvPr id="0" name=""/>
        <dsp:cNvSpPr/>
      </dsp:nvSpPr>
      <dsp:spPr>
        <a:xfrm>
          <a:off x="477122" y="2152893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Current</a:t>
          </a:r>
        </a:p>
      </dsp:txBody>
      <dsp:txXfrm>
        <a:off x="477122" y="2152893"/>
        <a:ext cx="4315781" cy="647367"/>
      </dsp:txXfrm>
    </dsp:sp>
    <dsp:sp modelId="{F7F367CC-C922-444A-9336-31D8D475D891}">
      <dsp:nvSpPr>
        <dsp:cNvPr id="0" name=""/>
        <dsp:cNvSpPr/>
      </dsp:nvSpPr>
      <dsp:spPr>
        <a:xfrm>
          <a:off x="477122" y="2858603"/>
          <a:ext cx="4315781" cy="57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@ 50% of service area residents are under 30.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Median age 36.8 years old (California 36.7)</a:t>
          </a:r>
        </a:p>
      </dsp:txBody>
      <dsp:txXfrm>
        <a:off x="477122" y="2858603"/>
        <a:ext cx="4315781" cy="573338"/>
      </dsp:txXfrm>
    </dsp:sp>
    <dsp:sp modelId="{ABE2F343-C369-4D99-B34D-D0BBF3782D5B}">
      <dsp:nvSpPr>
        <dsp:cNvPr id="0" name=""/>
        <dsp:cNvSpPr/>
      </dsp:nvSpPr>
      <dsp:spPr>
        <a:xfrm>
          <a:off x="7038059" y="451177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ECD35-8006-498F-A87E-F34D839E4F8A}">
      <dsp:nvSpPr>
        <dsp:cNvPr id="0" name=""/>
        <dsp:cNvSpPr/>
      </dsp:nvSpPr>
      <dsp:spPr>
        <a:xfrm>
          <a:off x="5635430" y="2132551"/>
          <a:ext cx="4315781" cy="576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Projected 2019-2024</a:t>
          </a:r>
        </a:p>
      </dsp:txBody>
      <dsp:txXfrm>
        <a:off x="5635430" y="2132551"/>
        <a:ext cx="4315781" cy="576844"/>
      </dsp:txXfrm>
    </dsp:sp>
    <dsp:sp modelId="{1054F5A6-3C58-4AB2-95C6-4AE0670BD572}">
      <dsp:nvSpPr>
        <dsp:cNvPr id="0" name=""/>
        <dsp:cNvSpPr/>
      </dsp:nvSpPr>
      <dsp:spPr>
        <a:xfrm>
          <a:off x="5528485" y="2757403"/>
          <a:ext cx="4490311" cy="908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Greatest: 20-29 years expected to increase by 9%.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Second: 70-79 years.</a:t>
          </a:r>
        </a:p>
      </dsp:txBody>
      <dsp:txXfrm>
        <a:off x="5528485" y="2757403"/>
        <a:ext cx="4490311" cy="9083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38A49-AAAB-474A-BD1F-ED61768BD532}">
      <dsp:nvSpPr>
        <dsp:cNvPr id="0" name=""/>
        <dsp:cNvSpPr/>
      </dsp:nvSpPr>
      <dsp:spPr>
        <a:xfrm>
          <a:off x="0" y="18165"/>
          <a:ext cx="6253721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Colusa	52%</a:t>
          </a:r>
        </a:p>
      </dsp:txBody>
      <dsp:txXfrm>
        <a:off x="56201" y="74366"/>
        <a:ext cx="6141319" cy="1038877"/>
      </dsp:txXfrm>
    </dsp:sp>
    <dsp:sp modelId="{4B2AB7D7-7D34-40A1-861B-63EAAE83E734}">
      <dsp:nvSpPr>
        <dsp:cNvPr id="0" name=""/>
        <dsp:cNvSpPr/>
      </dsp:nvSpPr>
      <dsp:spPr>
        <a:xfrm>
          <a:off x="0" y="1240503"/>
          <a:ext cx="6253721" cy="1151279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California 44%</a:t>
          </a:r>
        </a:p>
      </dsp:txBody>
      <dsp:txXfrm>
        <a:off x="56201" y="1296704"/>
        <a:ext cx="6141319" cy="1038877"/>
      </dsp:txXfrm>
    </dsp:sp>
    <dsp:sp modelId="{736DBE8E-64E2-4EF4-8314-DEE5F2189CE6}">
      <dsp:nvSpPr>
        <dsp:cNvPr id="0" name=""/>
        <dsp:cNvSpPr/>
      </dsp:nvSpPr>
      <dsp:spPr>
        <a:xfrm>
          <a:off x="0" y="2597205"/>
          <a:ext cx="6253721" cy="11512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Yolo	38%</a:t>
          </a:r>
        </a:p>
      </dsp:txBody>
      <dsp:txXfrm>
        <a:off x="56201" y="2653406"/>
        <a:ext cx="6141319" cy="1038877"/>
      </dsp:txXfrm>
    </dsp:sp>
    <dsp:sp modelId="{EEE7EB93-87B9-47C0-A96E-A0906ABC2701}">
      <dsp:nvSpPr>
        <dsp:cNvPr id="0" name=""/>
        <dsp:cNvSpPr/>
      </dsp:nvSpPr>
      <dsp:spPr>
        <a:xfrm>
          <a:off x="0" y="3886724"/>
          <a:ext cx="6253721" cy="11512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Lake	16%</a:t>
          </a:r>
        </a:p>
      </dsp:txBody>
      <dsp:txXfrm>
        <a:off x="56201" y="3942925"/>
        <a:ext cx="6141319" cy="1038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A458B-57D3-4B89-9D25-AFBF1D625292}">
      <dsp:nvSpPr>
        <dsp:cNvPr id="0" name=""/>
        <dsp:cNvSpPr/>
      </dsp:nvSpPr>
      <dsp:spPr>
        <a:xfrm>
          <a:off x="0" y="285"/>
          <a:ext cx="5157787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/>
            <a:t>Lake	13%</a:t>
          </a:r>
          <a:endParaRPr lang="en-US" sz="4200" kern="1200"/>
        </a:p>
      </dsp:txBody>
      <dsp:txXfrm>
        <a:off x="49176" y="49461"/>
        <a:ext cx="5059435" cy="909018"/>
      </dsp:txXfrm>
    </dsp:sp>
    <dsp:sp modelId="{A50A6EB8-E53A-4DE8-AF77-55FC59018A8E}">
      <dsp:nvSpPr>
        <dsp:cNvPr id="0" name=""/>
        <dsp:cNvSpPr/>
      </dsp:nvSpPr>
      <dsp:spPr>
        <a:xfrm>
          <a:off x="0" y="1128615"/>
          <a:ext cx="5157787" cy="1007370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>
              <a:highlight>
                <a:srgbClr val="00FF00"/>
              </a:highlight>
            </a:rPr>
            <a:t>CA	10%</a:t>
          </a:r>
          <a:endParaRPr lang="en-US" sz="4200" kern="1200">
            <a:highlight>
              <a:srgbClr val="00FF00"/>
            </a:highlight>
          </a:endParaRPr>
        </a:p>
      </dsp:txBody>
      <dsp:txXfrm>
        <a:off x="49176" y="1177791"/>
        <a:ext cx="5059435" cy="909018"/>
      </dsp:txXfrm>
    </dsp:sp>
    <dsp:sp modelId="{EF5334DC-B1BC-4071-B885-8171F6BD2A34}">
      <dsp:nvSpPr>
        <dsp:cNvPr id="0" name=""/>
        <dsp:cNvSpPr/>
      </dsp:nvSpPr>
      <dsp:spPr>
        <a:xfrm>
          <a:off x="0" y="2256945"/>
          <a:ext cx="5157787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/>
            <a:t>Colusa  9%</a:t>
          </a:r>
          <a:endParaRPr lang="en-US" sz="4200" kern="1200"/>
        </a:p>
      </dsp:txBody>
      <dsp:txXfrm>
        <a:off x="49176" y="2306121"/>
        <a:ext cx="5059435" cy="909018"/>
      </dsp:txXfrm>
    </dsp:sp>
    <dsp:sp modelId="{54894426-B43D-4199-AADD-B95DBA94AA18}">
      <dsp:nvSpPr>
        <dsp:cNvPr id="0" name=""/>
        <dsp:cNvSpPr/>
      </dsp:nvSpPr>
      <dsp:spPr>
        <a:xfrm>
          <a:off x="0" y="3385275"/>
          <a:ext cx="5157787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/>
            <a:t>Yolo	6%</a:t>
          </a:r>
          <a:endParaRPr lang="en-US" sz="4200" kern="1200"/>
        </a:p>
      </dsp:txBody>
      <dsp:txXfrm>
        <a:off x="49176" y="3434451"/>
        <a:ext cx="5059435" cy="9090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CCCFF-ED6D-4CD4-8D01-5FD8F8AF7BE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4AB6C-DFFC-4F23-971A-BBFF1554841D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accent2">
                  <a:lumMod val="75000"/>
                </a:schemeClr>
              </a:solidFill>
            </a:rPr>
            <a:t>Persons Per Household</a:t>
          </a:r>
        </a:p>
      </dsp:txBody>
      <dsp:txXfrm>
        <a:off x="0" y="2703"/>
        <a:ext cx="6900512" cy="921789"/>
      </dsp:txXfrm>
    </dsp:sp>
    <dsp:sp modelId="{21C21119-26E7-4577-9677-7ABC4A5B3E03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D0FF4-DB70-4350-97C3-C412403660DA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Colusa: 2.9</a:t>
          </a:r>
        </a:p>
      </dsp:txBody>
      <dsp:txXfrm>
        <a:off x="0" y="924492"/>
        <a:ext cx="6900512" cy="921789"/>
      </dsp:txXfrm>
    </dsp:sp>
    <dsp:sp modelId="{E2A40D70-BAFA-40F3-AC2C-89AD9663F81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3B973-9D8D-47A9-87A6-BD3DF0B3DC44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Yolo: 2.8</a:t>
          </a:r>
        </a:p>
      </dsp:txBody>
      <dsp:txXfrm>
        <a:off x="0" y="1846281"/>
        <a:ext cx="6900512" cy="921789"/>
      </dsp:txXfrm>
    </dsp:sp>
    <dsp:sp modelId="{F2FD67C5-A344-44CD-A0F3-12AF93EC032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E97D1-7F20-4EDF-8B41-098C6A1F3501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Lake: 2.46</a:t>
          </a:r>
        </a:p>
      </dsp:txBody>
      <dsp:txXfrm>
        <a:off x="0" y="2768070"/>
        <a:ext cx="6900512" cy="921789"/>
      </dsp:txXfrm>
    </dsp:sp>
    <dsp:sp modelId="{D877DFE2-0BCF-4DFA-97F9-ADA80FF47F6D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C6976-F4FE-46F9-8ED2-4B94D04A4A44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Average: 2.7</a:t>
          </a:r>
        </a:p>
      </dsp:txBody>
      <dsp:txXfrm>
        <a:off x="0" y="3689859"/>
        <a:ext cx="6900512" cy="921789"/>
      </dsp:txXfrm>
    </dsp:sp>
    <dsp:sp modelId="{5FE03556-536E-4627-AC99-72EA9C0963F3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FB44C-CCA8-4790-A462-1A49DA63CD2A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/>
            <a:t>Note: Important to keep in mind when considering “living wages.”</a:t>
          </a:r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5D26-9C09-4E4D-BD72-2466AC53E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96B7F-CD09-4C90-93DD-B1A03DEA6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49E9-5CE2-4E08-AF4A-C0AC7C4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B343E-4B98-4F18-9B7A-EC22BCBA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0D8E-FF47-481F-9267-505898D1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1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2F72-CA74-47AA-B536-740435B2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28CD0-862A-49D8-831B-02B41D0D0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CA035-99A1-4B21-B571-EE0328D7F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88A83-995C-48D4-BA29-6C376E30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86EDD-8587-4C76-8513-01F8B88F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DF381-A1A5-4172-9A49-03EB3A354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B3055-2009-4560-A05E-3FD4A5BAB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DB606-3DBD-4443-9EC7-999A2678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1EBF5-3B54-449E-884F-85C8D553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D068-D956-4BA5-A4F4-A8DCB739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31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63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D1B1-E4DD-494A-8F5D-BD72ADA7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58908-C6AA-4737-BD6D-AC0A9238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D5F96-7EA8-4714-A39D-5F0F8A29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E1DA-F6B9-4FB2-A786-39E3DA77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EE23B-8851-4D30-91F9-4BC7BC8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3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438F-C698-4738-8575-52AB14BC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1139-F552-4A3D-9B32-93DED5136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C7DF-8BA3-4DB9-A2B4-35A01855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33EA0-72E3-40F0-91DD-78B876C1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AEAC3-EA59-43FA-9E1A-0707515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7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D939-253A-45B8-8ACA-D327ABB7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5C9D3-05E5-4359-B400-B042BE94D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97324-31E1-4D54-88BB-435ABA6CE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2D543-6DF8-45F4-9EF6-00B49EBB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B64D1-C8FA-40F3-A09B-B810FAA6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983EC-F085-4EF0-B32B-16608824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2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4898-8155-40FA-8ED8-6C425E86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8753F-6F2F-4824-B495-CC18FAADC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7FC3D-C923-4E98-B55C-E8DB05C7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1A5AB-F7B6-4199-8E9D-3D1494DD3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49F46-147F-4CBA-82EA-0158F8C8A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1AD49-161F-4AAE-B598-4D7493FC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85F2BA-043E-4A5A-91CF-5BEB5396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0976F-8714-4140-B33C-8975C860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0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670D-2946-4B5A-A5E7-8F554CE1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875C5-445A-46FB-AD75-08C6583D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E6643-21FD-4305-A447-A13BA82D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D60B1-1165-4774-ACD3-24AF8BF1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EA16B-B978-4700-B972-54C91A7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5147CE-67F1-457A-88A5-E84AE70F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F6475-D3E2-4B3F-8042-11CD04B9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F624-0934-4C25-9F51-51CCFD07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BE694-90C3-44A9-80C9-D5C70D72C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814F2-C8A3-48B3-8362-72497A03B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5E7F2-EBB9-4F4F-9CFB-8ABE4F08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AF91D-802F-4541-9B13-DCEDB77F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4A558-0DFD-4E2F-8774-5961A9C5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9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5D2B-BFF1-4AA8-9A12-C1F47B96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27D9D-FDFC-4A6C-98E9-8CA0B74C5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FDF0D-6D87-4FEA-8EE0-78F9983D9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A857F-4381-479B-93C0-D5B103E3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48BA4-0816-43A4-A4CE-EFEA903F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C736D-4DA0-4CA3-8A8A-CDA95CF4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0DA04-9BC3-42C1-80D9-581B9380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876C1-C68A-46AA-ADCE-B87372C51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B520C-F090-45BD-8F6C-23058FCB7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1D293-0623-4369-AEEE-4C75D10F63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1D508-DFD2-4D1F-9B3B-FCAFAB958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5B1E6-867C-4CF6-B3E8-160D76E09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EA13-D833-4713-8395-26B0EA68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0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1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C82B6-1AFD-4767-BECF-3CAC870A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7182" y="893935"/>
            <a:ext cx="3756670" cy="3339390"/>
          </a:xfrm>
        </p:spPr>
        <p:txBody>
          <a:bodyPr anchor="b">
            <a:normAutofit/>
          </a:bodyPr>
          <a:lstStyle/>
          <a:p>
            <a:r>
              <a:rPr lang="en-US" sz="6000"/>
              <a:t>Woodland Community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4038F-E2B6-4B72-B24B-0E758572E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7181" y="4382814"/>
            <a:ext cx="3756669" cy="1403837"/>
          </a:xfrm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Educational Master Plan Data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Presented to WCC EMP Working Group Planning Retreat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February 25, 2022</a:t>
            </a:r>
          </a:p>
        </p:txBody>
      </p:sp>
      <p:pic>
        <p:nvPicPr>
          <p:cNvPr id="4" name="Picture 3" descr="Abstract blurred public library with bookshelves">
            <a:extLst>
              <a:ext uri="{FF2B5EF4-FFF2-40B4-BE49-F238E27FC236}">
                <a16:creationId xmlns:a16="http://schemas.microsoft.com/office/drawing/2014/main" id="{066AA6A3-A00B-45E2-A6E6-EE871BEED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5" r="26604" b="-1"/>
          <a:stretch/>
        </p:blipFill>
        <p:spPr>
          <a:xfrm>
            <a:off x="20" y="10"/>
            <a:ext cx="7102529" cy="6857990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2AB0D3-C43E-4ACB-B3B8-226DD0D8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Demographics:</a:t>
            </a:r>
            <a:br>
              <a:rPr lang="en-US" sz="4800"/>
            </a:br>
            <a:r>
              <a:rPr lang="en-US" sz="4800"/>
              <a:t>Language Other Than English Spoken at Home (age 5+) 2015-2019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374F81EC-DDB8-4057-9518-665E3A51F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563394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288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6767-C929-46BE-A461-9B8E65AA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Demographics: Disability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2CAAE-5706-46BF-9B76-17D0F656D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0648"/>
            <a:ext cx="5157787" cy="3508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By County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0B4495B8-DC24-4597-A90A-131B2AACAB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6771374"/>
              </p:ext>
            </p:extLst>
          </p:nvPr>
        </p:nvGraphicFramePr>
        <p:xfrm>
          <a:off x="839788" y="1796733"/>
          <a:ext cx="5157787" cy="439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D6F6FF-32A0-4E30-9330-01F999130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74776"/>
            <a:ext cx="5183188" cy="4219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By Service Area City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C9E278-38D3-4F82-BE24-2E7DF14C6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6733"/>
            <a:ext cx="5183188" cy="439293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Clearlake  23%</a:t>
            </a:r>
          </a:p>
          <a:p>
            <a:r>
              <a:rPr lang="en-US" dirty="0"/>
              <a:t>Lower Lake CDP  20%</a:t>
            </a:r>
          </a:p>
          <a:p>
            <a:r>
              <a:rPr lang="en-US" dirty="0"/>
              <a:t>Middletown CDP  18%</a:t>
            </a:r>
          </a:p>
          <a:p>
            <a:r>
              <a:rPr lang="en-US" dirty="0"/>
              <a:t>Lakeport  15%</a:t>
            </a:r>
          </a:p>
          <a:p>
            <a:r>
              <a:rPr lang="en-US" dirty="0"/>
              <a:t>Colusa   14%</a:t>
            </a:r>
          </a:p>
          <a:p>
            <a:r>
              <a:rPr lang="en-US" dirty="0"/>
              <a:t>Woodland  12%</a:t>
            </a:r>
          </a:p>
          <a:p>
            <a:r>
              <a:rPr lang="en-US" dirty="0"/>
              <a:t>Maxwell CDP  12%</a:t>
            </a:r>
          </a:p>
          <a:p>
            <a:r>
              <a:rPr lang="en-US" dirty="0">
                <a:highlight>
                  <a:srgbClr val="00FF00"/>
                </a:highlight>
              </a:rPr>
              <a:t>CA 10%</a:t>
            </a:r>
          </a:p>
          <a:p>
            <a:r>
              <a:rPr lang="en-US" dirty="0"/>
              <a:t>West Sacramento 10%</a:t>
            </a:r>
          </a:p>
          <a:p>
            <a:r>
              <a:rPr lang="en-US" dirty="0"/>
              <a:t>Winters 9%</a:t>
            </a:r>
          </a:p>
          <a:p>
            <a:r>
              <a:rPr lang="en-US" dirty="0"/>
              <a:t>Arbuckle 8%</a:t>
            </a:r>
          </a:p>
          <a:p>
            <a:r>
              <a:rPr lang="en-US" dirty="0"/>
              <a:t>Davis 8%</a:t>
            </a:r>
          </a:p>
          <a:p>
            <a:r>
              <a:rPr lang="en-US" dirty="0"/>
              <a:t>Williams 7%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4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447FC-D226-4D2D-A611-F5298A6A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200"/>
              <a:t>Demographics: Household Size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858F26-A675-4A76-9AF3-6E273C629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2581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125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5CB7-BB86-461B-AEFB-E5C3746D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34410"/>
          </a:xfrm>
        </p:spPr>
        <p:txBody>
          <a:bodyPr/>
          <a:lstStyle/>
          <a:p>
            <a:r>
              <a:rPr lang="en-US" dirty="0"/>
              <a:t>Income: Median Household (2019)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3DFB3-82FD-428C-ABBB-397104EE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71472"/>
            <a:ext cx="5157787" cy="3639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County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118A1A-08AB-4613-BD53-D20A174FF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25445"/>
            <a:ext cx="5157787" cy="4164218"/>
          </a:xfrm>
        </p:spPr>
        <p:txBody>
          <a:bodyPr>
            <a:normAutofit fontScale="55000" lnSpcReduction="20000"/>
          </a:bodyPr>
          <a:lstStyle/>
          <a:p>
            <a:r>
              <a:rPr lang="es-ES" dirty="0">
                <a:highlight>
                  <a:srgbClr val="00FF00"/>
                </a:highlight>
              </a:rPr>
              <a:t>CA	$80,440 </a:t>
            </a:r>
          </a:p>
          <a:p>
            <a:r>
              <a:rPr lang="es-ES" dirty="0"/>
              <a:t>Yolo	$71,417 </a:t>
            </a:r>
          </a:p>
          <a:p>
            <a:r>
              <a:rPr lang="es-ES" dirty="0" err="1"/>
              <a:t>Colusa</a:t>
            </a:r>
            <a:r>
              <a:rPr lang="es-ES" dirty="0"/>
              <a:t> $59,401 </a:t>
            </a:r>
          </a:p>
          <a:p>
            <a:r>
              <a:rPr lang="es-ES" dirty="0"/>
              <a:t>Lake	$47,138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BC60-A68E-4D7C-921D-EBD042F52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71460"/>
            <a:ext cx="5183188" cy="4721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Service Area City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B25F6E-AB1F-4734-B69F-0315FFE92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5445"/>
            <a:ext cx="5183188" cy="416421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Winters	$87,050 </a:t>
            </a:r>
          </a:p>
          <a:p>
            <a:r>
              <a:rPr lang="en-US" dirty="0">
                <a:highlight>
                  <a:srgbClr val="00FF00"/>
                </a:highlight>
              </a:rPr>
              <a:t>CA $80,440 </a:t>
            </a:r>
          </a:p>
          <a:p>
            <a:r>
              <a:rPr lang="en-US" dirty="0"/>
              <a:t>West Sacramento  $70,699 </a:t>
            </a:r>
          </a:p>
          <a:p>
            <a:r>
              <a:rPr lang="en-US" dirty="0"/>
              <a:t>Arbuckle    $69,893 </a:t>
            </a:r>
          </a:p>
          <a:p>
            <a:r>
              <a:rPr lang="en-US" dirty="0"/>
              <a:t>Woodland  $69,612 </a:t>
            </a:r>
          </a:p>
          <a:p>
            <a:r>
              <a:rPr lang="en-US" dirty="0"/>
              <a:t>Williams	  $65,580 </a:t>
            </a:r>
          </a:p>
          <a:p>
            <a:r>
              <a:rPr lang="en-US" dirty="0"/>
              <a:t>Maxwell CDP  $64,239 </a:t>
            </a:r>
          </a:p>
          <a:p>
            <a:r>
              <a:rPr lang="en-US" dirty="0"/>
              <a:t>Middletown CDP  $61,607 (reported as median earnings)</a:t>
            </a:r>
          </a:p>
          <a:p>
            <a:r>
              <a:rPr lang="en-US" dirty="0"/>
              <a:t>Davis  $60,619 </a:t>
            </a:r>
          </a:p>
          <a:p>
            <a:r>
              <a:rPr lang="en-US" dirty="0"/>
              <a:t>Lakeport	  $58,967 </a:t>
            </a:r>
          </a:p>
          <a:p>
            <a:r>
              <a:rPr lang="en-US" dirty="0"/>
              <a:t>Colusa  $51,364 </a:t>
            </a:r>
          </a:p>
          <a:p>
            <a:r>
              <a:rPr lang="en-US" dirty="0"/>
              <a:t>Lower Lake CDP  $32,500 </a:t>
            </a:r>
          </a:p>
          <a:p>
            <a:r>
              <a:rPr lang="en-US" dirty="0"/>
              <a:t>Clearlake  $31,551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8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5D1FE6-B509-47CF-836C-085B35E8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en-US" dirty="0"/>
              <a:t>Income: Poverty (2019)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B2CDF0-E036-456A-82BD-35B720E95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69207"/>
            <a:ext cx="5157787" cy="823912"/>
          </a:xfrm>
        </p:spPr>
        <p:txBody>
          <a:bodyPr/>
          <a:lstStyle/>
          <a:p>
            <a:r>
              <a:rPr lang="en-US" dirty="0"/>
              <a:t>County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67596A-F1A0-46B8-969F-346158568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5360"/>
            <a:ext cx="5157787" cy="394430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Lake	19%</a:t>
            </a:r>
          </a:p>
          <a:p>
            <a:r>
              <a:rPr lang="en-US" dirty="0"/>
              <a:t>Yolo	18%</a:t>
            </a:r>
          </a:p>
          <a:p>
            <a:r>
              <a:rPr lang="en-US" dirty="0"/>
              <a:t>Colusa    13%</a:t>
            </a:r>
          </a:p>
          <a:p>
            <a:r>
              <a:rPr lang="en-US" dirty="0">
                <a:highlight>
                  <a:srgbClr val="00FF00"/>
                </a:highlight>
              </a:rPr>
              <a:t>CA          12%</a:t>
            </a:r>
          </a:p>
          <a:p>
            <a:endParaRPr lang="en-US" dirty="0">
              <a:highlight>
                <a:srgbClr val="00FF00"/>
              </a:highlight>
            </a:endParaRPr>
          </a:p>
          <a:p>
            <a:endParaRPr lang="en-US" dirty="0">
              <a:highlight>
                <a:srgbClr val="00FF00"/>
              </a:highlight>
            </a:endParaRPr>
          </a:p>
          <a:p>
            <a:endParaRPr lang="en-US" dirty="0">
              <a:highlight>
                <a:srgbClr val="00FF00"/>
              </a:highlight>
            </a:endParaRPr>
          </a:p>
          <a:p>
            <a:endParaRPr lang="en-US" dirty="0">
              <a:highlight>
                <a:srgbClr val="00FF00"/>
              </a:highlight>
            </a:endParaRPr>
          </a:p>
          <a:p>
            <a:endParaRPr lang="en-US" dirty="0">
              <a:highlight>
                <a:srgbClr val="00FF00"/>
              </a:highlight>
            </a:endParaRPr>
          </a:p>
          <a:p>
            <a:endParaRPr lang="en-US" dirty="0">
              <a:highlight>
                <a:srgbClr val="00FF00"/>
              </a:highlight>
            </a:endParaRPr>
          </a:p>
          <a:p>
            <a:endParaRPr lang="en-US" dirty="0">
              <a:highlight>
                <a:srgbClr val="00FF00"/>
              </a:highlight>
            </a:endParaRPr>
          </a:p>
          <a:p>
            <a:endParaRPr lang="en-US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dirty="0"/>
              <a:t>Source: US Census Bureau 2019 ACS 5-Year Estimates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E6A078-7908-49BA-BF7B-4ECA64DA2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9207"/>
            <a:ext cx="5183188" cy="823912"/>
          </a:xfrm>
        </p:spPr>
        <p:txBody>
          <a:bodyPr/>
          <a:lstStyle/>
          <a:p>
            <a:r>
              <a:rPr lang="en-US" dirty="0"/>
              <a:t>Service Area City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2B96817-48D5-4EC5-8E38-7420360AA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5360"/>
            <a:ext cx="5183188" cy="394430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Lower Lake CDP  37%</a:t>
            </a:r>
          </a:p>
          <a:p>
            <a:r>
              <a:rPr lang="en-US" dirty="0"/>
              <a:t>Clearlake  33%</a:t>
            </a:r>
          </a:p>
          <a:p>
            <a:r>
              <a:rPr lang="en-US" dirty="0"/>
              <a:t>Davis  29%</a:t>
            </a:r>
          </a:p>
          <a:p>
            <a:r>
              <a:rPr lang="en-US" dirty="0"/>
              <a:t>West Sacramento  15%</a:t>
            </a:r>
          </a:p>
          <a:p>
            <a:r>
              <a:rPr lang="en-US" dirty="0"/>
              <a:t>Williams	  13%</a:t>
            </a:r>
          </a:p>
          <a:p>
            <a:r>
              <a:rPr lang="en-US" dirty="0">
                <a:highlight>
                  <a:srgbClr val="00FF00"/>
                </a:highlight>
              </a:rPr>
              <a:t>CA  12%</a:t>
            </a:r>
          </a:p>
          <a:p>
            <a:r>
              <a:rPr lang="en-US" dirty="0"/>
              <a:t>Colusa  12%</a:t>
            </a:r>
          </a:p>
          <a:p>
            <a:r>
              <a:rPr lang="en-US" dirty="0"/>
              <a:t>Woodland  11%</a:t>
            </a:r>
          </a:p>
          <a:p>
            <a:r>
              <a:rPr lang="en-US" dirty="0"/>
              <a:t>Lakeport	  11%</a:t>
            </a:r>
          </a:p>
          <a:p>
            <a:r>
              <a:rPr lang="en-US" dirty="0"/>
              <a:t>Maxwell CDP  10%</a:t>
            </a:r>
          </a:p>
          <a:p>
            <a:r>
              <a:rPr lang="en-US" dirty="0"/>
              <a:t>Middletown CDP  10%</a:t>
            </a:r>
          </a:p>
          <a:p>
            <a:r>
              <a:rPr lang="en-US" dirty="0"/>
              <a:t>Arbuckle	  9%</a:t>
            </a:r>
          </a:p>
          <a:p>
            <a:r>
              <a:rPr lang="en-US" dirty="0"/>
              <a:t>Winters	8%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4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0658-C374-47AF-8F93-80AC82D2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Income: Poverty by Demographics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E80FC6-8BB1-40FC-81F9-9F8CEABAD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204344"/>
              </p:ext>
            </p:extLst>
          </p:nvPr>
        </p:nvGraphicFramePr>
        <p:xfrm>
          <a:off x="1625245" y="1863801"/>
          <a:ext cx="8941512" cy="4440746"/>
        </p:xfrm>
        <a:graphic>
          <a:graphicData uri="http://schemas.openxmlformats.org/drawingml/2006/table">
            <a:tbl>
              <a:tblPr firstRow="1" firstCol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1386192">
                  <a:extLst>
                    <a:ext uri="{9D8B030D-6E8A-4147-A177-3AD203B41FA5}">
                      <a16:colId xmlns:a16="http://schemas.microsoft.com/office/drawing/2014/main" val="30171649"/>
                    </a:ext>
                  </a:extLst>
                </a:gridCol>
                <a:gridCol w="2266596">
                  <a:extLst>
                    <a:ext uri="{9D8B030D-6E8A-4147-A177-3AD203B41FA5}">
                      <a16:colId xmlns:a16="http://schemas.microsoft.com/office/drawing/2014/main" val="1706831735"/>
                    </a:ext>
                  </a:extLst>
                </a:gridCol>
                <a:gridCol w="2266596">
                  <a:extLst>
                    <a:ext uri="{9D8B030D-6E8A-4147-A177-3AD203B41FA5}">
                      <a16:colId xmlns:a16="http://schemas.microsoft.com/office/drawing/2014/main" val="633504251"/>
                    </a:ext>
                  </a:extLst>
                </a:gridCol>
                <a:gridCol w="3022128">
                  <a:extLst>
                    <a:ext uri="{9D8B030D-6E8A-4147-A177-3AD203B41FA5}">
                      <a16:colId xmlns:a16="http://schemas.microsoft.com/office/drawing/2014/main" val="2523663748"/>
                    </a:ext>
                  </a:extLst>
                </a:gridCol>
              </a:tblGrid>
              <a:tr h="19144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cap="none" spc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2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cap="none" spc="0">
                          <a:solidFill>
                            <a:schemeClr val="bg1"/>
                          </a:solidFill>
                          <a:effectLst/>
                        </a:rPr>
                        <a:t>Largest Demographic By Age</a:t>
                      </a:r>
                      <a:endParaRPr lang="en-US" sz="2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cap="none" spc="0">
                          <a:solidFill>
                            <a:schemeClr val="bg1"/>
                          </a:solidFill>
                          <a:effectLst/>
                        </a:rPr>
                        <a:t>Largest Demographic By Gender &amp; Age</a:t>
                      </a:r>
                      <a:endParaRPr lang="en-US" sz="2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cap="none" spc="0">
                          <a:solidFill>
                            <a:schemeClr val="bg1"/>
                          </a:solidFill>
                          <a:effectLst/>
                        </a:rPr>
                        <a:t>Largest Demographic By Race/Ethnicity</a:t>
                      </a:r>
                      <a:endParaRPr lang="en-US" sz="2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43796"/>
                  </a:ext>
                </a:extLst>
              </a:tr>
              <a:tr h="8421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>
                          <a:solidFill>
                            <a:schemeClr val="bg1"/>
                          </a:solidFill>
                          <a:effectLst/>
                        </a:rPr>
                        <a:t>Lake</a:t>
                      </a:r>
                      <a:endParaRPr lang="en-US" sz="20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bg1"/>
                          </a:solidFill>
                          <a:effectLst/>
                        </a:rPr>
                        <a:t>Under 18 (24%)</a:t>
                      </a:r>
                      <a:endParaRPr lang="en-US" sz="20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bg1"/>
                          </a:solidFill>
                          <a:effectLst/>
                        </a:rPr>
                        <a:t>Females 55-64</a:t>
                      </a:r>
                      <a:endParaRPr lang="en-US" sz="20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bg1"/>
                          </a:solidFill>
                          <a:effectLst/>
                        </a:rPr>
                        <a:t>White (53%)/Hispanic (20%)</a:t>
                      </a:r>
                      <a:endParaRPr lang="en-US" sz="20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91900"/>
                  </a:ext>
                </a:extLst>
              </a:tr>
              <a:tr h="8421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>
                          <a:solidFill>
                            <a:schemeClr val="bg1"/>
                          </a:solidFill>
                          <a:effectLst/>
                        </a:rPr>
                        <a:t>Yolo</a:t>
                      </a:r>
                      <a:endParaRPr lang="en-US" sz="20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bg1"/>
                          </a:solidFill>
                          <a:effectLst/>
                        </a:rPr>
                        <a:t>18 to 64 (22%)</a:t>
                      </a:r>
                      <a:endParaRPr lang="en-US" sz="20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bg1"/>
                          </a:solidFill>
                          <a:effectLst/>
                        </a:rPr>
                        <a:t>Females 18-24</a:t>
                      </a:r>
                      <a:endParaRPr lang="en-US" sz="20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bg1"/>
                          </a:solidFill>
                          <a:effectLst/>
                        </a:rPr>
                        <a:t>White (42%)/Hispanic (25%)</a:t>
                      </a:r>
                      <a:endParaRPr lang="en-US" sz="20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48361"/>
                  </a:ext>
                </a:extLst>
              </a:tr>
              <a:tr h="8421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>
                          <a:solidFill>
                            <a:schemeClr val="bg1"/>
                          </a:solidFill>
                          <a:effectLst/>
                        </a:rPr>
                        <a:t>Colusa</a:t>
                      </a:r>
                      <a:endParaRPr lang="en-US" sz="20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bg1"/>
                          </a:solidFill>
                          <a:effectLst/>
                        </a:rPr>
                        <a:t>Under 18 (19%)</a:t>
                      </a:r>
                      <a:endParaRPr lang="en-US" sz="20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bg1"/>
                          </a:solidFill>
                          <a:effectLst/>
                        </a:rPr>
                        <a:t>Females 25-34</a:t>
                      </a:r>
                      <a:endParaRPr lang="en-US" sz="20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bg1"/>
                          </a:solidFill>
                          <a:effectLst/>
                        </a:rPr>
                        <a:t>White (57%)/Hispanic (35%)</a:t>
                      </a:r>
                      <a:endParaRPr lang="en-US" sz="20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30" marR="113330" marT="1511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4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75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0CA40-47B2-43ED-919C-1C060FEE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Technology Access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143D01-7F6C-4C80-8B05-5BD7155BF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713656"/>
              </p:ext>
            </p:extLst>
          </p:nvPr>
        </p:nvGraphicFramePr>
        <p:xfrm>
          <a:off x="864994" y="2228087"/>
          <a:ext cx="10462015" cy="3948878"/>
        </p:xfrm>
        <a:graphic>
          <a:graphicData uri="http://schemas.openxmlformats.org/drawingml/2006/table">
            <a:tbl>
              <a:tblPr firstRow="1" firstCol="1" bandRow="1"/>
              <a:tblGrid>
                <a:gridCol w="1346478">
                  <a:extLst>
                    <a:ext uri="{9D8B030D-6E8A-4147-A177-3AD203B41FA5}">
                      <a16:colId xmlns:a16="http://schemas.microsoft.com/office/drawing/2014/main" val="2496250244"/>
                    </a:ext>
                  </a:extLst>
                </a:gridCol>
                <a:gridCol w="1868937">
                  <a:extLst>
                    <a:ext uri="{9D8B030D-6E8A-4147-A177-3AD203B41FA5}">
                      <a16:colId xmlns:a16="http://schemas.microsoft.com/office/drawing/2014/main" val="3269049010"/>
                    </a:ext>
                  </a:extLst>
                </a:gridCol>
                <a:gridCol w="1740614">
                  <a:extLst>
                    <a:ext uri="{9D8B030D-6E8A-4147-A177-3AD203B41FA5}">
                      <a16:colId xmlns:a16="http://schemas.microsoft.com/office/drawing/2014/main" val="2192198693"/>
                    </a:ext>
                  </a:extLst>
                </a:gridCol>
                <a:gridCol w="1740614">
                  <a:extLst>
                    <a:ext uri="{9D8B030D-6E8A-4147-A177-3AD203B41FA5}">
                      <a16:colId xmlns:a16="http://schemas.microsoft.com/office/drawing/2014/main" val="3491596406"/>
                    </a:ext>
                  </a:extLst>
                </a:gridCol>
                <a:gridCol w="1882686">
                  <a:extLst>
                    <a:ext uri="{9D8B030D-6E8A-4147-A177-3AD203B41FA5}">
                      <a16:colId xmlns:a16="http://schemas.microsoft.com/office/drawing/2014/main" val="1439125198"/>
                    </a:ext>
                  </a:extLst>
                </a:gridCol>
                <a:gridCol w="1882686">
                  <a:extLst>
                    <a:ext uri="{9D8B030D-6E8A-4147-A177-3AD203B41FA5}">
                      <a16:colId xmlns:a16="http://schemas.microsoft.com/office/drawing/2014/main" val="3460660727"/>
                    </a:ext>
                  </a:extLst>
                </a:gridCol>
              </a:tblGrid>
              <a:tr h="1304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Population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Computer % (n.)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Broadband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Broadband (%/no.)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24766"/>
                  </a:ext>
                </a:extLst>
              </a:tr>
              <a:tr h="881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Colusa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22,030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 (2,864)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 (4,186)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926545"/>
                  </a:ext>
                </a:extLst>
              </a:tr>
              <a:tr h="881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64,005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 (8,321)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 (14,721)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879777"/>
                  </a:ext>
                </a:extLst>
              </a:tr>
              <a:tr h="881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Yolo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221,276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 (13,277)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 (26,553)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992" marR="98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295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38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92618-F954-4369-BABE-C35EB9BF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Labor Force Commute Patterns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33A730-7254-4363-9E6B-AF142DBAF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1213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73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01AB-784A-42D5-B6BC-1072BCD3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</p:spPr>
        <p:txBody>
          <a:bodyPr/>
          <a:lstStyle/>
          <a:p>
            <a:r>
              <a:rPr lang="en-US" dirty="0"/>
              <a:t>Labor Force Commute Patterns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0A8C31-0E8A-41EE-AB2E-5009E4D1D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970987"/>
              </p:ext>
            </p:extLst>
          </p:nvPr>
        </p:nvGraphicFramePr>
        <p:xfrm>
          <a:off x="2448232" y="1533832"/>
          <a:ext cx="6185864" cy="4756500"/>
        </p:xfrm>
        <a:graphic>
          <a:graphicData uri="http://schemas.openxmlformats.org/drawingml/2006/table">
            <a:tbl>
              <a:tblPr firstRow="1" firstCol="1" bandRow="1"/>
              <a:tblGrid>
                <a:gridCol w="3177159">
                  <a:extLst>
                    <a:ext uri="{9D8B030D-6E8A-4147-A177-3AD203B41FA5}">
                      <a16:colId xmlns:a16="http://schemas.microsoft.com/office/drawing/2014/main" val="3736187237"/>
                    </a:ext>
                  </a:extLst>
                </a:gridCol>
                <a:gridCol w="3008705">
                  <a:extLst>
                    <a:ext uri="{9D8B030D-6E8A-4147-A177-3AD203B41FA5}">
                      <a16:colId xmlns:a16="http://schemas.microsoft.com/office/drawing/2014/main" val="1001606790"/>
                    </a:ext>
                  </a:extLst>
                </a:gridCol>
              </a:tblGrid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Avg Minutes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47447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Lower Lake CDP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237841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Winters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661913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Clearlake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539179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Middletown CDP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63654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42474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Arbuckle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585474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West Sacramento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237589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Williams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38572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Colusa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000234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Davis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52879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Woodland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665899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Maxwell CDP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98726"/>
                  </a:ext>
                </a:extLst>
              </a:tr>
              <a:tr h="339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Lakeport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55153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08DCC20-5C90-4385-9D9C-1AAE7EEAC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2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81028-C1C6-4B7D-885E-47F87492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K12 Enrollment Projections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F035D21-5390-4884-8152-391AFC3E5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536371"/>
              </p:ext>
            </p:extLst>
          </p:nvPr>
        </p:nvGraphicFramePr>
        <p:xfrm>
          <a:off x="1069622" y="2575265"/>
          <a:ext cx="10052757" cy="3374596"/>
        </p:xfrm>
        <a:graphic>
          <a:graphicData uri="http://schemas.openxmlformats.org/drawingml/2006/table">
            <a:tbl>
              <a:tblPr firstRow="1" firstCol="1" bandRow="1"/>
              <a:tblGrid>
                <a:gridCol w="2327713">
                  <a:extLst>
                    <a:ext uri="{9D8B030D-6E8A-4147-A177-3AD203B41FA5}">
                      <a16:colId xmlns:a16="http://schemas.microsoft.com/office/drawing/2014/main" val="4083804469"/>
                    </a:ext>
                  </a:extLst>
                </a:gridCol>
                <a:gridCol w="2355237">
                  <a:extLst>
                    <a:ext uri="{9D8B030D-6E8A-4147-A177-3AD203B41FA5}">
                      <a16:colId xmlns:a16="http://schemas.microsoft.com/office/drawing/2014/main" val="842374771"/>
                    </a:ext>
                  </a:extLst>
                </a:gridCol>
                <a:gridCol w="2097282">
                  <a:extLst>
                    <a:ext uri="{9D8B030D-6E8A-4147-A177-3AD203B41FA5}">
                      <a16:colId xmlns:a16="http://schemas.microsoft.com/office/drawing/2014/main" val="63861841"/>
                    </a:ext>
                  </a:extLst>
                </a:gridCol>
                <a:gridCol w="3272525">
                  <a:extLst>
                    <a:ext uri="{9D8B030D-6E8A-4147-A177-3AD203B41FA5}">
                      <a16:colId xmlns:a16="http://schemas.microsoft.com/office/drawing/2014/main" val="383249508"/>
                    </a:ext>
                  </a:extLst>
                </a:gridCol>
              </a:tblGrid>
              <a:tr h="1650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</a:t>
                      </a:r>
                      <a:endParaRPr lang="en-U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Enrollment</a:t>
                      </a:r>
                      <a:br>
                        <a:rPr lang="en-US" sz="3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33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(2020-21)</a:t>
                      </a:r>
                      <a:endParaRPr lang="en-U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10-yr Projected</a:t>
                      </a:r>
                      <a:br>
                        <a:rPr lang="en-US" sz="3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33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(2030-31)</a:t>
                      </a:r>
                      <a:endParaRPr lang="en-U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Change</a:t>
                      </a:r>
                      <a:endParaRPr lang="en-U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118535"/>
                  </a:ext>
                </a:extLst>
              </a:tr>
              <a:tr h="574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Colusa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4,655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4,137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-11.1%</a:t>
                      </a:r>
                      <a:endParaRPr lang="en-U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38216"/>
                  </a:ext>
                </a:extLst>
              </a:tr>
              <a:tr h="574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9,540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9,661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1.3%</a:t>
                      </a:r>
                      <a:endParaRPr lang="en-U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774924"/>
                  </a:ext>
                </a:extLst>
              </a:tr>
              <a:tr h="574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Yolo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29,839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28,412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-4.8%</a:t>
                      </a:r>
                      <a:endParaRPr lang="en-U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42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7467A-1A96-40B2-9A31-1D61FA92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/>
              <a:t>EMP Working Group Role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AFDB08-3EC7-4A54-B7D3-9600FAB14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302481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797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9A4F1-DB9C-4250-B5F2-BCD89D4A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Educational Attainment (2014-2018)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5CD1F98-E742-4D41-96BC-6CCAF76E7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07520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32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77066-D35E-4C61-AFA8-752403C8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Educational Attainment By Race/Ethnicity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CE40D0-D61F-4A28-A88C-74892BEE7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698480"/>
              </p:ext>
            </p:extLst>
          </p:nvPr>
        </p:nvGraphicFramePr>
        <p:xfrm>
          <a:off x="816077" y="2495737"/>
          <a:ext cx="10537727" cy="2825731"/>
        </p:xfrm>
        <a:graphic>
          <a:graphicData uri="http://schemas.openxmlformats.org/drawingml/2006/table">
            <a:tbl>
              <a:tblPr firstRow="1" firstCol="1" bandRow="1"/>
              <a:tblGrid>
                <a:gridCol w="2812118">
                  <a:extLst>
                    <a:ext uri="{9D8B030D-6E8A-4147-A177-3AD203B41FA5}">
                      <a16:colId xmlns:a16="http://schemas.microsoft.com/office/drawing/2014/main" val="1928165482"/>
                    </a:ext>
                  </a:extLst>
                </a:gridCol>
                <a:gridCol w="959834">
                  <a:extLst>
                    <a:ext uri="{9D8B030D-6E8A-4147-A177-3AD203B41FA5}">
                      <a16:colId xmlns:a16="http://schemas.microsoft.com/office/drawing/2014/main" val="2324471216"/>
                    </a:ext>
                  </a:extLst>
                </a:gridCol>
                <a:gridCol w="2020454">
                  <a:extLst>
                    <a:ext uri="{9D8B030D-6E8A-4147-A177-3AD203B41FA5}">
                      <a16:colId xmlns:a16="http://schemas.microsoft.com/office/drawing/2014/main" val="2365470605"/>
                    </a:ext>
                  </a:extLst>
                </a:gridCol>
                <a:gridCol w="1332780">
                  <a:extLst>
                    <a:ext uri="{9D8B030D-6E8A-4147-A177-3AD203B41FA5}">
                      <a16:colId xmlns:a16="http://schemas.microsoft.com/office/drawing/2014/main" val="571167457"/>
                    </a:ext>
                  </a:extLst>
                </a:gridCol>
                <a:gridCol w="890703">
                  <a:extLst>
                    <a:ext uri="{9D8B030D-6E8A-4147-A177-3AD203B41FA5}">
                      <a16:colId xmlns:a16="http://schemas.microsoft.com/office/drawing/2014/main" val="4205772900"/>
                    </a:ext>
                  </a:extLst>
                </a:gridCol>
                <a:gridCol w="1310948">
                  <a:extLst>
                    <a:ext uri="{9D8B030D-6E8A-4147-A177-3AD203B41FA5}">
                      <a16:colId xmlns:a16="http://schemas.microsoft.com/office/drawing/2014/main" val="3946600359"/>
                    </a:ext>
                  </a:extLst>
                </a:gridCol>
                <a:gridCol w="1210890">
                  <a:extLst>
                    <a:ext uri="{9D8B030D-6E8A-4147-A177-3AD203B41FA5}">
                      <a16:colId xmlns:a16="http://schemas.microsoft.com/office/drawing/2014/main" val="2242683223"/>
                    </a:ext>
                  </a:extLst>
                </a:gridCol>
              </a:tblGrid>
              <a:tr h="699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Colusa County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African American/Black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 Indian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Hawaiian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96871"/>
                  </a:ext>
                </a:extLst>
              </a:tr>
              <a:tr h="363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BA/BS degree or higher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651816"/>
                  </a:ext>
                </a:extLst>
              </a:tr>
              <a:tr h="699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college or associates degree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6181"/>
                  </a:ext>
                </a:extLst>
              </a:tr>
              <a:tr h="699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school graduate, GED, or alternative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28768"/>
                  </a:ext>
                </a:extLst>
              </a:tr>
              <a:tr h="363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HS Diploma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</a:p>
                  </a:txBody>
                  <a:tcPr marL="78591" marR="7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33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759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77066-D35E-4C61-AFA8-752403C8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Educational Attainment By Race/Ethnicity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9581BC6-4EE3-423E-8848-E22EDFDCF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181465"/>
              </p:ext>
            </p:extLst>
          </p:nvPr>
        </p:nvGraphicFramePr>
        <p:xfrm>
          <a:off x="766917" y="2348162"/>
          <a:ext cx="10586883" cy="3168283"/>
        </p:xfrm>
        <a:graphic>
          <a:graphicData uri="http://schemas.openxmlformats.org/drawingml/2006/table">
            <a:tbl>
              <a:tblPr firstRow="1" firstCol="1" bandRow="1"/>
              <a:tblGrid>
                <a:gridCol w="3426528">
                  <a:extLst>
                    <a:ext uri="{9D8B030D-6E8A-4147-A177-3AD203B41FA5}">
                      <a16:colId xmlns:a16="http://schemas.microsoft.com/office/drawing/2014/main" val="167046532"/>
                    </a:ext>
                  </a:extLst>
                </a:gridCol>
                <a:gridCol w="1117588">
                  <a:extLst>
                    <a:ext uri="{9D8B030D-6E8A-4147-A177-3AD203B41FA5}">
                      <a16:colId xmlns:a16="http://schemas.microsoft.com/office/drawing/2014/main" val="3211502253"/>
                    </a:ext>
                  </a:extLst>
                </a:gridCol>
                <a:gridCol w="1681575">
                  <a:extLst>
                    <a:ext uri="{9D8B030D-6E8A-4147-A177-3AD203B41FA5}">
                      <a16:colId xmlns:a16="http://schemas.microsoft.com/office/drawing/2014/main" val="1445201547"/>
                    </a:ext>
                  </a:extLst>
                </a:gridCol>
                <a:gridCol w="1059261">
                  <a:extLst>
                    <a:ext uri="{9D8B030D-6E8A-4147-A177-3AD203B41FA5}">
                      <a16:colId xmlns:a16="http://schemas.microsoft.com/office/drawing/2014/main" val="1982836894"/>
                    </a:ext>
                  </a:extLst>
                </a:gridCol>
                <a:gridCol w="863878">
                  <a:extLst>
                    <a:ext uri="{9D8B030D-6E8A-4147-A177-3AD203B41FA5}">
                      <a16:colId xmlns:a16="http://schemas.microsoft.com/office/drawing/2014/main" val="3617268890"/>
                    </a:ext>
                  </a:extLst>
                </a:gridCol>
                <a:gridCol w="1103842">
                  <a:extLst>
                    <a:ext uri="{9D8B030D-6E8A-4147-A177-3AD203B41FA5}">
                      <a16:colId xmlns:a16="http://schemas.microsoft.com/office/drawing/2014/main" val="2501490409"/>
                    </a:ext>
                  </a:extLst>
                </a:gridCol>
                <a:gridCol w="1334211">
                  <a:extLst>
                    <a:ext uri="{9D8B030D-6E8A-4147-A177-3AD203B41FA5}">
                      <a16:colId xmlns:a16="http://schemas.microsoft.com/office/drawing/2014/main" val="2972782820"/>
                    </a:ext>
                  </a:extLst>
                </a:gridCol>
              </a:tblGrid>
              <a:tr h="795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 County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African American/Black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 Indian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Hawaiian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458468"/>
                  </a:ext>
                </a:extLst>
              </a:tr>
              <a:tr h="4921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BA/BS degree or higher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666773"/>
                  </a:ext>
                </a:extLst>
              </a:tr>
              <a:tr h="684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college or associates degree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459586"/>
                  </a:ext>
                </a:extLst>
              </a:tr>
              <a:tr h="703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school graduate, GED, or alternative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62663"/>
                  </a:ext>
                </a:extLst>
              </a:tr>
              <a:tr h="4921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HS Diploma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39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963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77066-D35E-4C61-AFA8-752403C8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Educational Attainment By Race/Ethnicity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BE14E7-32AF-4214-B9B8-525B8FE3F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758905"/>
              </p:ext>
            </p:extLst>
          </p:nvPr>
        </p:nvGraphicFramePr>
        <p:xfrm>
          <a:off x="668593" y="2466149"/>
          <a:ext cx="10913806" cy="3128405"/>
        </p:xfrm>
        <a:graphic>
          <a:graphicData uri="http://schemas.openxmlformats.org/drawingml/2006/table">
            <a:tbl>
              <a:tblPr firstRow="1" firstCol="1" bandRow="1"/>
              <a:tblGrid>
                <a:gridCol w="3145252">
                  <a:extLst>
                    <a:ext uri="{9D8B030D-6E8A-4147-A177-3AD203B41FA5}">
                      <a16:colId xmlns:a16="http://schemas.microsoft.com/office/drawing/2014/main" val="3971283299"/>
                    </a:ext>
                  </a:extLst>
                </a:gridCol>
                <a:gridCol w="983565">
                  <a:extLst>
                    <a:ext uri="{9D8B030D-6E8A-4147-A177-3AD203B41FA5}">
                      <a16:colId xmlns:a16="http://schemas.microsoft.com/office/drawing/2014/main" val="660483123"/>
                    </a:ext>
                  </a:extLst>
                </a:gridCol>
                <a:gridCol w="2140069">
                  <a:extLst>
                    <a:ext uri="{9D8B030D-6E8A-4147-A177-3AD203B41FA5}">
                      <a16:colId xmlns:a16="http://schemas.microsoft.com/office/drawing/2014/main" val="1523065885"/>
                    </a:ext>
                  </a:extLst>
                </a:gridCol>
                <a:gridCol w="1405096">
                  <a:extLst>
                    <a:ext uri="{9D8B030D-6E8A-4147-A177-3AD203B41FA5}">
                      <a16:colId xmlns:a16="http://schemas.microsoft.com/office/drawing/2014/main" val="565562169"/>
                    </a:ext>
                  </a:extLst>
                </a:gridCol>
                <a:gridCol w="886291">
                  <a:extLst>
                    <a:ext uri="{9D8B030D-6E8A-4147-A177-3AD203B41FA5}">
                      <a16:colId xmlns:a16="http://schemas.microsoft.com/office/drawing/2014/main" val="3340295720"/>
                    </a:ext>
                  </a:extLst>
                </a:gridCol>
                <a:gridCol w="1317485">
                  <a:extLst>
                    <a:ext uri="{9D8B030D-6E8A-4147-A177-3AD203B41FA5}">
                      <a16:colId xmlns:a16="http://schemas.microsoft.com/office/drawing/2014/main" val="3865868486"/>
                    </a:ext>
                  </a:extLst>
                </a:gridCol>
                <a:gridCol w="1036048">
                  <a:extLst>
                    <a:ext uri="{9D8B030D-6E8A-4147-A177-3AD203B41FA5}">
                      <a16:colId xmlns:a16="http://schemas.microsoft.com/office/drawing/2014/main" val="414858275"/>
                    </a:ext>
                  </a:extLst>
                </a:gridCol>
              </a:tblGrid>
              <a:tr h="9566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Yolo County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African American/Black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 Indian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Hawaiian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344695"/>
                  </a:ext>
                </a:extLst>
              </a:tr>
              <a:tr h="3564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BA/BS degree or higher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303517"/>
                  </a:ext>
                </a:extLst>
              </a:tr>
              <a:tr h="7294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college or associates degree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34695"/>
                  </a:ext>
                </a:extLst>
              </a:tr>
              <a:tr h="7294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school graduate, GED, or alternative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45489"/>
                  </a:ext>
                </a:extLst>
              </a:tr>
              <a:tr h="3564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HS Diploma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3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840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592CB-8FFB-4F47-920E-6A7E5CF0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/>
              <a:t>Demographic Takeaways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6CE13A-A3EB-46AC-BAE1-540F22608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149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29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9B9B6-8E24-4DA2-8F15-5BBC995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Labor Market: Industry Job Growth Projections through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613F-3952-4DA6-9A24-AD13367DC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Government (+3,017 jobs)</a:t>
            </a:r>
          </a:p>
          <a:p>
            <a:r>
              <a:rPr lang="en-US" sz="2400" dirty="0"/>
              <a:t>Health care (+2,626 jobs)</a:t>
            </a:r>
          </a:p>
          <a:p>
            <a:r>
              <a:rPr lang="en-US" sz="2400" dirty="0"/>
              <a:t>Administrative and support and waste management and remediation services (+694 jobs)</a:t>
            </a:r>
          </a:p>
          <a:p>
            <a:r>
              <a:rPr lang="en-US" sz="2400" dirty="0"/>
              <a:t>Manufacturing (+630 jobs)</a:t>
            </a:r>
          </a:p>
          <a:p>
            <a:r>
              <a:rPr lang="en-US" sz="2400" dirty="0"/>
              <a:t>Accommodations and food services (+562 jobs). </a:t>
            </a:r>
          </a:p>
        </p:txBody>
      </p:sp>
    </p:spTree>
    <p:extLst>
      <p:ext uri="{BB962C8B-B14F-4D97-AF65-F5344CB8AC3E}">
        <p14:creationId xmlns:p14="http://schemas.microsoft.com/office/powerpoint/2010/main" val="356902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54314-85A5-4FE5-9078-A3FD83A3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Labor Market: Occupational Employment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C9FC9-9561-458C-8BF5-A6F9C591E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Analysis based on skill level required for jobs.</a:t>
            </a:r>
          </a:p>
          <a:p>
            <a:r>
              <a:rPr lang="en-US" b="1" i="1" dirty="0"/>
              <a:t>Middle-skill careers</a:t>
            </a:r>
            <a:r>
              <a:rPr lang="en-US" dirty="0"/>
              <a:t>: require more education than a HS diploma but less than a four-year degree.  </a:t>
            </a:r>
          </a:p>
          <a:p>
            <a:r>
              <a:rPr lang="en-US" b="1" i="1" dirty="0"/>
              <a:t>Above-middle-skill career:</a:t>
            </a:r>
            <a:r>
              <a:rPr lang="en-US" dirty="0"/>
              <a:t> jobs typically require BA/BS degree, so requires students to transfer.</a:t>
            </a:r>
          </a:p>
        </p:txBody>
      </p:sp>
    </p:spTree>
    <p:extLst>
      <p:ext uri="{BB962C8B-B14F-4D97-AF65-F5344CB8AC3E}">
        <p14:creationId xmlns:p14="http://schemas.microsoft.com/office/powerpoint/2010/main" val="232792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AD426-8EBA-4EFD-9716-2BF69C51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Labor Market: Occupational Employment (2019)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02D9-DEAA-4D8B-BE86-2DCFFD30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 the three-county service area:</a:t>
            </a:r>
          </a:p>
          <a:p>
            <a:pPr lvl="1"/>
            <a:r>
              <a:rPr lang="en-US" dirty="0"/>
              <a:t>31% </a:t>
            </a:r>
            <a:r>
              <a:rPr lang="en-US" b="1" i="1" dirty="0"/>
              <a:t>middle-skill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24% </a:t>
            </a:r>
            <a:r>
              <a:rPr lang="en-US" b="1" i="1" dirty="0"/>
              <a:t>above-middle-skill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(majority) below-middle-skill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59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BE5D7-66FF-45C0-AD14-ED92C7C3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Labor Market: Living Wages (2020)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53C50-7A99-4088-90C2-9AAD2D04F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2020 living wage:</a:t>
            </a:r>
          </a:p>
          <a:p>
            <a:pPr lvl="1"/>
            <a:r>
              <a:rPr lang="en-US" dirty="0"/>
              <a:t>1 adult $13.18 per hour</a:t>
            </a:r>
          </a:p>
          <a:p>
            <a:pPr lvl="1"/>
            <a:r>
              <a:rPr lang="en-US" dirty="0"/>
              <a:t>1 adult + 1 school-aged child household $23.83 per hour (</a:t>
            </a:r>
            <a:r>
              <a:rPr lang="en-US" b="1" dirty="0"/>
              <a:t>Average household size is 2.7, so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$23.83</a:t>
            </a:r>
            <a:r>
              <a:rPr lang="en-US" dirty="0"/>
              <a:t>/</a:t>
            </a:r>
            <a:r>
              <a:rPr lang="en-US" b="1" dirty="0"/>
              <a:t>hour is </a:t>
            </a:r>
            <a:r>
              <a:rPr lang="en-US" b="1" u="sng" dirty="0"/>
              <a:t>minimum threshold</a:t>
            </a:r>
            <a:r>
              <a:rPr lang="en-US" b="1" dirty="0"/>
              <a:t>.)</a:t>
            </a:r>
          </a:p>
          <a:p>
            <a:r>
              <a:rPr lang="en-US" dirty="0"/>
              <a:t>Average median hourly wage by skill level (North region 2019)</a:t>
            </a:r>
          </a:p>
          <a:p>
            <a:pPr lvl="1"/>
            <a:r>
              <a:rPr lang="en-US" b="1" dirty="0"/>
              <a:t>Middle Skill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$25.84</a:t>
            </a:r>
          </a:p>
          <a:p>
            <a:pPr lvl="1"/>
            <a:r>
              <a:rPr lang="en-US" b="1" dirty="0"/>
              <a:t>Above Middle Skill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$40.61</a:t>
            </a:r>
          </a:p>
          <a:p>
            <a:pPr lvl="1"/>
            <a:r>
              <a:rPr lang="en-US" dirty="0"/>
              <a:t>Below Middle Skill $17.24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1D566A-94AC-4D67-B4F6-67EFF2A4E595}"/>
              </a:ext>
            </a:extLst>
          </p:cNvPr>
          <p:cNvCxnSpPr/>
          <p:nvPr/>
        </p:nvCxnSpPr>
        <p:spPr>
          <a:xfrm>
            <a:off x="8003458" y="2882819"/>
            <a:ext cx="1877961" cy="14060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DD89EB-8E54-49E2-8944-3C3F7F35DC7D}"/>
              </a:ext>
            </a:extLst>
          </p:cNvPr>
          <p:cNvCxnSpPr/>
          <p:nvPr/>
        </p:nvCxnSpPr>
        <p:spPr>
          <a:xfrm flipH="1">
            <a:off x="8632722" y="4301122"/>
            <a:ext cx="1248697" cy="98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C2179C-0D58-47AB-9AD9-A0DBAA5DE6EF}"/>
              </a:ext>
            </a:extLst>
          </p:cNvPr>
          <p:cNvCxnSpPr/>
          <p:nvPr/>
        </p:nvCxnSpPr>
        <p:spPr>
          <a:xfrm flipH="1">
            <a:off x="9429135" y="4301122"/>
            <a:ext cx="452284" cy="422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42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BD78-4F94-478B-86DF-85690635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>
            <a:normAutofit/>
          </a:bodyPr>
          <a:lstStyle/>
          <a:p>
            <a:r>
              <a:rPr lang="en-US" sz="2400" b="1" dirty="0"/>
              <a:t>Examples Fastest Growing Occupations, Living Wages, Requiring AA/AS or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980C-0F72-4C8E-8F8F-2C45A4660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5006"/>
            <a:ext cx="5181600" cy="471195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Diagnostic Medical Sonographers $59.77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Magnetic Resonance Imaging Technologists	$49.12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Radiologic Technologists $46.37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Occupational Therapy Assistants	$44.52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Respiratory Therapists $43.22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Cardiovascular Technologists and Technicians $41.11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Physical Therapist Assistants $37.51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Electrical and Electronics Engineering Technician $34.24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Medical Equipment Repairers $32.30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Industrial Engineering Technicians $30.89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BD3EB-560F-49E1-BDCD-F3337D3D4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8026"/>
            <a:ext cx="5181600" cy="488893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500" dirty="0"/>
              <a:t>Electrical and Electronics Drafters $30.54 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Life, Physical, and Social Science Technicians $29.58 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Licensed Practical and Licensed Vocational Nurse  $28.89 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Paralegals and Legal Assistants $28.76 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Civil Engineering Technicians $27.92 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Heating, Air Conditioning, and Refrigeration Mechanics and Installers	$27.68 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Heavy and Tractor-Trailer Truck Drivers $24.97 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Telecommunications Equipment Installers and Repairers, Except Line Installers	$24.93 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Chemical Technicians $24.46 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Phlebotomists $24.33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1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EF6F9-241E-44F6-B05A-CBCFE070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74056"/>
          </a:xfrm>
        </p:spPr>
        <p:txBody>
          <a:bodyPr anchor="b">
            <a:normAutofit/>
          </a:bodyPr>
          <a:lstStyle/>
          <a:p>
            <a:r>
              <a:rPr lang="en-US" dirty="0"/>
              <a:t>Approach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57BC2B-6A5A-459B-B196-854574A1A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332188"/>
              </p:ext>
            </p:extLst>
          </p:nvPr>
        </p:nvGraphicFramePr>
        <p:xfrm>
          <a:off x="752857" y="2436128"/>
          <a:ext cx="10677144" cy="326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287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8CCD5-D291-44F6-B99D-9CB3D34A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CDE Regional Opportunity Occupations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0A959FA7-8535-47BA-8EAC-C6A754383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54969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223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2B1A5-7EEE-44B2-AB35-ABEF7E14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sz="3400" dirty="0"/>
              <a:t>Occupational Opportunities &amp; Average Hourly Wage Examples</a:t>
            </a:r>
          </a:p>
        </p:txBody>
      </p:sp>
      <p:pic>
        <p:nvPicPr>
          <p:cNvPr id="5" name="Picture 4" descr="Sunset silhouette of scaffolding in construction site">
            <a:extLst>
              <a:ext uri="{FF2B5EF4-FFF2-40B4-BE49-F238E27FC236}">
                <a16:creationId xmlns:a16="http://schemas.microsoft.com/office/drawing/2014/main" id="{2F85CB69-94CC-4A0D-9B0B-4DF019003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1" r="1830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3DF3B-A0F8-4E1E-8755-2D05C22C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1900" dirty="0"/>
              <a:t>Building and Construction Trades ($25-$38)</a:t>
            </a:r>
          </a:p>
          <a:p>
            <a:r>
              <a:rPr lang="en-US" sz="1900" dirty="0"/>
              <a:t>Energy, Environment, and Utilities ($29-$31)</a:t>
            </a:r>
          </a:p>
          <a:p>
            <a:r>
              <a:rPr lang="en-US" sz="1900" dirty="0"/>
              <a:t>Health Science and Medical Technology ($23-$47)</a:t>
            </a:r>
          </a:p>
          <a:p>
            <a:r>
              <a:rPr lang="en-US" sz="1900" dirty="0"/>
              <a:t>Information and Communication Technologies ($27-$45)</a:t>
            </a:r>
          </a:p>
          <a:p>
            <a:r>
              <a:rPr lang="en-US" sz="1900" dirty="0"/>
              <a:t>Marketing, Sales, and Services ($25-$59)</a:t>
            </a:r>
          </a:p>
          <a:p>
            <a:r>
              <a:rPr lang="en-US" sz="1900" dirty="0"/>
              <a:t>Manufacturing and Product Development ($28)</a:t>
            </a:r>
          </a:p>
          <a:p>
            <a:r>
              <a:rPr lang="en-US" sz="1900" dirty="0"/>
              <a:t>Transportation ($26-$33)</a:t>
            </a:r>
          </a:p>
        </p:txBody>
      </p:sp>
    </p:spTree>
    <p:extLst>
      <p:ext uri="{BB962C8B-B14F-4D97-AF65-F5344CB8AC3E}">
        <p14:creationId xmlns:p14="http://schemas.microsoft.com/office/powerpoint/2010/main" val="2912635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5DD70-71DD-4F42-8288-D6A359F0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Takeaway: Labor Market &amp; WCC Program Gaps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9015E62-A9D6-4780-963B-1F2A4525F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03870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618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and dry land">
            <a:extLst>
              <a:ext uri="{FF2B5EF4-FFF2-40B4-BE49-F238E27FC236}">
                <a16:creationId xmlns:a16="http://schemas.microsoft.com/office/drawing/2014/main" id="{3A912919-E8BE-4466-8B70-6C2333A65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160" r="10619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0F8658-7E77-4D53-9F4F-EF306186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Internal Environmental Scan</a:t>
            </a:r>
          </a:p>
        </p:txBody>
      </p:sp>
    </p:spTree>
    <p:extLst>
      <p:ext uri="{BB962C8B-B14F-4D97-AF65-F5344CB8AC3E}">
        <p14:creationId xmlns:p14="http://schemas.microsoft.com/office/powerpoint/2010/main" val="3965344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A9EF6-AC41-4601-9F28-3FCE8E44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916" b="105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AC024-2E9A-468C-A2D5-9BFAE73A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Overview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D8871BF-B343-4C8E-8DBC-2A061FE0B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2612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745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F3CE2-F4F3-4A03-8548-1271F78B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Student Count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A408EA-5A8F-493E-8C29-DCD69AE03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407961"/>
              </p:ext>
            </p:extLst>
          </p:nvPr>
        </p:nvGraphicFramePr>
        <p:xfrm>
          <a:off x="788988" y="3418421"/>
          <a:ext cx="10598155" cy="2043637"/>
        </p:xfrm>
        <a:graphic>
          <a:graphicData uri="http://schemas.openxmlformats.org/drawingml/2006/table">
            <a:tbl>
              <a:tblPr firstRow="1" firstCol="1" bandRow="1"/>
              <a:tblGrid>
                <a:gridCol w="1313955">
                  <a:extLst>
                    <a:ext uri="{9D8B030D-6E8A-4147-A177-3AD203B41FA5}">
                      <a16:colId xmlns:a16="http://schemas.microsoft.com/office/drawing/2014/main" val="2033633655"/>
                    </a:ext>
                  </a:extLst>
                </a:gridCol>
                <a:gridCol w="1532075">
                  <a:extLst>
                    <a:ext uri="{9D8B030D-6E8A-4147-A177-3AD203B41FA5}">
                      <a16:colId xmlns:a16="http://schemas.microsoft.com/office/drawing/2014/main" val="836419379"/>
                    </a:ext>
                  </a:extLst>
                </a:gridCol>
                <a:gridCol w="1532075">
                  <a:extLst>
                    <a:ext uri="{9D8B030D-6E8A-4147-A177-3AD203B41FA5}">
                      <a16:colId xmlns:a16="http://schemas.microsoft.com/office/drawing/2014/main" val="1439845124"/>
                    </a:ext>
                  </a:extLst>
                </a:gridCol>
                <a:gridCol w="1532075">
                  <a:extLst>
                    <a:ext uri="{9D8B030D-6E8A-4147-A177-3AD203B41FA5}">
                      <a16:colId xmlns:a16="http://schemas.microsoft.com/office/drawing/2014/main" val="269185823"/>
                    </a:ext>
                  </a:extLst>
                </a:gridCol>
                <a:gridCol w="1532075">
                  <a:extLst>
                    <a:ext uri="{9D8B030D-6E8A-4147-A177-3AD203B41FA5}">
                      <a16:colId xmlns:a16="http://schemas.microsoft.com/office/drawing/2014/main" val="3551398970"/>
                    </a:ext>
                  </a:extLst>
                </a:gridCol>
                <a:gridCol w="1532075">
                  <a:extLst>
                    <a:ext uri="{9D8B030D-6E8A-4147-A177-3AD203B41FA5}">
                      <a16:colId xmlns:a16="http://schemas.microsoft.com/office/drawing/2014/main" val="1924311492"/>
                    </a:ext>
                  </a:extLst>
                </a:gridCol>
                <a:gridCol w="1623825">
                  <a:extLst>
                    <a:ext uri="{9D8B030D-6E8A-4147-A177-3AD203B41FA5}">
                      <a16:colId xmlns:a16="http://schemas.microsoft.com/office/drawing/2014/main" val="2593964343"/>
                    </a:ext>
                  </a:extLst>
                </a:gridCol>
              </a:tblGrid>
              <a:tr h="98944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2016-2017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2017-2018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2020-2021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Change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866993"/>
                  </a:ext>
                </a:extLst>
              </a:tr>
              <a:tr h="52709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WCC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6435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6450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6531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6659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6565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593893"/>
                  </a:ext>
                </a:extLst>
              </a:tr>
              <a:tr h="52709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YCCD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16,265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15,661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15,778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15,633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15,125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-7%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016" marR="179016" marT="248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639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49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94F55-4CF3-4B11-8498-7B75D474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Ethnicity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28C233-0E8B-44CE-BC31-E708C7AF8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639859"/>
              </p:ext>
            </p:extLst>
          </p:nvPr>
        </p:nvGraphicFramePr>
        <p:xfrm>
          <a:off x="1072523" y="1926266"/>
          <a:ext cx="10046957" cy="435752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99710">
                  <a:extLst>
                    <a:ext uri="{9D8B030D-6E8A-4147-A177-3AD203B41FA5}">
                      <a16:colId xmlns:a16="http://schemas.microsoft.com/office/drawing/2014/main" val="3855945288"/>
                    </a:ext>
                  </a:extLst>
                </a:gridCol>
                <a:gridCol w="1424704">
                  <a:extLst>
                    <a:ext uri="{9D8B030D-6E8A-4147-A177-3AD203B41FA5}">
                      <a16:colId xmlns:a16="http://schemas.microsoft.com/office/drawing/2014/main" val="3038500769"/>
                    </a:ext>
                  </a:extLst>
                </a:gridCol>
                <a:gridCol w="1424704">
                  <a:extLst>
                    <a:ext uri="{9D8B030D-6E8A-4147-A177-3AD203B41FA5}">
                      <a16:colId xmlns:a16="http://schemas.microsoft.com/office/drawing/2014/main" val="2075152250"/>
                    </a:ext>
                  </a:extLst>
                </a:gridCol>
                <a:gridCol w="1424704">
                  <a:extLst>
                    <a:ext uri="{9D8B030D-6E8A-4147-A177-3AD203B41FA5}">
                      <a16:colId xmlns:a16="http://schemas.microsoft.com/office/drawing/2014/main" val="1595651254"/>
                    </a:ext>
                  </a:extLst>
                </a:gridCol>
                <a:gridCol w="1424704">
                  <a:extLst>
                    <a:ext uri="{9D8B030D-6E8A-4147-A177-3AD203B41FA5}">
                      <a16:colId xmlns:a16="http://schemas.microsoft.com/office/drawing/2014/main" val="4122702636"/>
                    </a:ext>
                  </a:extLst>
                </a:gridCol>
                <a:gridCol w="1348431">
                  <a:extLst>
                    <a:ext uri="{9D8B030D-6E8A-4147-A177-3AD203B41FA5}">
                      <a16:colId xmlns:a16="http://schemas.microsoft.com/office/drawing/2014/main" val="1750101906"/>
                    </a:ext>
                  </a:extLst>
                </a:gridCol>
              </a:tblGrid>
              <a:tr h="586596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3" marR="13393" marT="1339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2016-2017 (N)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2016-2017 (%)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2020-2021 (N)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2020-2021 (%)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% Change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extLst>
                  <a:ext uri="{0D108BD9-81ED-4DB2-BD59-A6C34878D82A}">
                    <a16:rowId xmlns:a16="http://schemas.microsoft.com/office/drawing/2014/main" val="1406915646"/>
                  </a:ext>
                </a:extLst>
              </a:tr>
              <a:tr h="39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African-American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173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2.69 %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157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2.39 %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-11%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3" marR="13393" marT="13393" marB="0" anchor="b"/>
                </a:tc>
                <a:extLst>
                  <a:ext uri="{0D108BD9-81ED-4DB2-BD59-A6C34878D82A}">
                    <a16:rowId xmlns:a16="http://schemas.microsoft.com/office/drawing/2014/main" val="3949285901"/>
                  </a:ext>
                </a:extLst>
              </a:tr>
              <a:tr h="5865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American Indian/Alaskan Native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0.65 %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31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0.47 %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-28%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3" marR="13393" marT="13393" marB="0" anchor="b"/>
                </a:tc>
                <a:extLst>
                  <a:ext uri="{0D108BD9-81ED-4DB2-BD59-A6C34878D82A}">
                    <a16:rowId xmlns:a16="http://schemas.microsoft.com/office/drawing/2014/main" val="4041546605"/>
                  </a:ext>
                </a:extLst>
              </a:tr>
              <a:tr h="39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Asian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574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8.92 %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920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14.01 %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57%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3" marR="13393" marT="13393" marB="0" anchor="b"/>
                </a:tc>
                <a:extLst>
                  <a:ext uri="{0D108BD9-81ED-4DB2-BD59-A6C34878D82A}">
                    <a16:rowId xmlns:a16="http://schemas.microsoft.com/office/drawing/2014/main" val="1283877970"/>
                  </a:ext>
                </a:extLst>
              </a:tr>
              <a:tr h="39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Filipino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0.68 %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54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0.82 %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3" marR="13393" marT="13393" marB="0" anchor="b"/>
                </a:tc>
                <a:extLst>
                  <a:ext uri="{0D108BD9-81ED-4DB2-BD59-A6C34878D82A}">
                    <a16:rowId xmlns:a16="http://schemas.microsoft.com/office/drawing/2014/main" val="2844018391"/>
                  </a:ext>
                </a:extLst>
              </a:tr>
              <a:tr h="39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Hispanic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3,017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46.88 %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2,867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43.67 %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-7%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3" marR="13393" marT="13393" marB="0" anchor="b"/>
                </a:tc>
                <a:extLst>
                  <a:ext uri="{0D108BD9-81ED-4DB2-BD59-A6C34878D82A}">
                    <a16:rowId xmlns:a16="http://schemas.microsoft.com/office/drawing/2014/main" val="3463633547"/>
                  </a:ext>
                </a:extLst>
              </a:tr>
              <a:tr h="39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Multi-Ethnicity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285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4.43 %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337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5.13 %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3" marR="13393" marT="13393" marB="0" anchor="b"/>
                </a:tc>
                <a:extLst>
                  <a:ext uri="{0D108BD9-81ED-4DB2-BD59-A6C34878D82A}">
                    <a16:rowId xmlns:a16="http://schemas.microsoft.com/office/drawing/2014/main" val="1708543518"/>
                  </a:ext>
                </a:extLst>
              </a:tr>
              <a:tr h="39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Pacific Islander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19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0.30 %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27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0.41 %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39%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3" marR="13393" marT="13393" marB="0" anchor="b"/>
                </a:tc>
                <a:extLst>
                  <a:ext uri="{0D108BD9-81ED-4DB2-BD59-A6C34878D82A}">
                    <a16:rowId xmlns:a16="http://schemas.microsoft.com/office/drawing/2014/main" val="1317717804"/>
                  </a:ext>
                </a:extLst>
              </a:tr>
              <a:tr h="39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Unknown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361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5.61 %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352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5.36 %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-4%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3" marR="13393" marT="13393" marB="0" anchor="b"/>
                </a:tc>
                <a:extLst>
                  <a:ext uri="{0D108BD9-81ED-4DB2-BD59-A6C34878D82A}">
                    <a16:rowId xmlns:a16="http://schemas.microsoft.com/office/drawing/2014/main" val="240077607"/>
                  </a:ext>
                </a:extLst>
              </a:tr>
              <a:tr h="39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u="none" strike="noStrike">
                          <a:effectLst/>
                        </a:rPr>
                        <a:t>White Non-Hispanic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1,920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29.84 %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1,820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27.72 %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93" marR="13393" marT="1339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-7%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3" marR="13393" marT="13393" marB="0" anchor="b"/>
                </a:tc>
                <a:extLst>
                  <a:ext uri="{0D108BD9-81ED-4DB2-BD59-A6C34878D82A}">
                    <a16:rowId xmlns:a16="http://schemas.microsoft.com/office/drawing/2014/main" val="3412309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666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327E0-A133-4D61-AF6D-4F990176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Age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1F242DE-91F6-4638-BB98-23A93515B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341977"/>
              </p:ext>
            </p:extLst>
          </p:nvPr>
        </p:nvGraphicFramePr>
        <p:xfrm>
          <a:off x="1823447" y="1926266"/>
          <a:ext cx="8545108" cy="4357530"/>
        </p:xfrm>
        <a:graphic>
          <a:graphicData uri="http://schemas.openxmlformats.org/drawingml/2006/table">
            <a:tbl>
              <a:tblPr/>
              <a:tblGrid>
                <a:gridCol w="2052219">
                  <a:extLst>
                    <a:ext uri="{9D8B030D-6E8A-4147-A177-3AD203B41FA5}">
                      <a16:colId xmlns:a16="http://schemas.microsoft.com/office/drawing/2014/main" val="2850284873"/>
                    </a:ext>
                  </a:extLst>
                </a:gridCol>
                <a:gridCol w="2178305">
                  <a:extLst>
                    <a:ext uri="{9D8B030D-6E8A-4147-A177-3AD203B41FA5}">
                      <a16:colId xmlns:a16="http://schemas.microsoft.com/office/drawing/2014/main" val="1539691418"/>
                    </a:ext>
                  </a:extLst>
                </a:gridCol>
                <a:gridCol w="2052219">
                  <a:extLst>
                    <a:ext uri="{9D8B030D-6E8A-4147-A177-3AD203B41FA5}">
                      <a16:colId xmlns:a16="http://schemas.microsoft.com/office/drawing/2014/main" val="469035131"/>
                    </a:ext>
                  </a:extLst>
                </a:gridCol>
                <a:gridCol w="2262365">
                  <a:extLst>
                    <a:ext uri="{9D8B030D-6E8A-4147-A177-3AD203B41FA5}">
                      <a16:colId xmlns:a16="http://schemas.microsoft.com/office/drawing/2014/main" val="3891482043"/>
                    </a:ext>
                  </a:extLst>
                </a:gridCol>
              </a:tblGrid>
              <a:tr h="4841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b">
                    <a:lnL>
                      <a:noFill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2016-2017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2020-2021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 Change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10256"/>
                  </a:ext>
                </a:extLst>
              </a:tr>
              <a:tr h="48417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 or Less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35.46 %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39.82 %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  <a:endParaRPr lang="en-US" sz="41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999136"/>
                  </a:ext>
                </a:extLst>
              </a:tr>
              <a:tr h="48417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 to 24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30.99 %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27.33 %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691935"/>
                  </a:ext>
                </a:extLst>
              </a:tr>
              <a:tr h="48417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 to 29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12.46 %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12.28 %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05751"/>
                  </a:ext>
                </a:extLst>
              </a:tr>
              <a:tr h="48417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 to 34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6.73 %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7.83 %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  <a:endParaRPr lang="en-US" sz="41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638376"/>
                  </a:ext>
                </a:extLst>
              </a:tr>
              <a:tr h="48417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 to 39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4.65 %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4.77 %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207339"/>
                  </a:ext>
                </a:extLst>
              </a:tr>
              <a:tr h="48417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 to 49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5.69 %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5.09 %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108087"/>
                  </a:ext>
                </a:extLst>
              </a:tr>
              <a:tr h="48417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 +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3.95 %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2.88 %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-27%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309426"/>
                  </a:ext>
                </a:extLst>
              </a:tr>
              <a:tr h="48417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Unknown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0.08 %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0.02 %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-80%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6" marR="17416" marT="17416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306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117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B4416-F329-4034-9326-7F47089B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r>
              <a:rPr lang="en-US" sz="4800"/>
              <a:t>Gender</a:t>
            </a:r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B5A8D99-EA97-4810-A9AB-A2E3CE95D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411536"/>
              </p:ext>
            </p:extLst>
          </p:nvPr>
        </p:nvGraphicFramePr>
        <p:xfrm>
          <a:off x="838200" y="2641771"/>
          <a:ext cx="10506457" cy="3621949"/>
        </p:xfrm>
        <a:graphic>
          <a:graphicData uri="http://schemas.openxmlformats.org/drawingml/2006/table">
            <a:tbl>
              <a:tblPr/>
              <a:tblGrid>
                <a:gridCol w="2407494">
                  <a:extLst>
                    <a:ext uri="{9D8B030D-6E8A-4147-A177-3AD203B41FA5}">
                      <a16:colId xmlns:a16="http://schemas.microsoft.com/office/drawing/2014/main" val="1851842105"/>
                    </a:ext>
                  </a:extLst>
                </a:gridCol>
                <a:gridCol w="2758587">
                  <a:extLst>
                    <a:ext uri="{9D8B030D-6E8A-4147-A177-3AD203B41FA5}">
                      <a16:colId xmlns:a16="http://schemas.microsoft.com/office/drawing/2014/main" val="3947475529"/>
                    </a:ext>
                  </a:extLst>
                </a:gridCol>
                <a:gridCol w="2531633">
                  <a:extLst>
                    <a:ext uri="{9D8B030D-6E8A-4147-A177-3AD203B41FA5}">
                      <a16:colId xmlns:a16="http://schemas.microsoft.com/office/drawing/2014/main" val="525326667"/>
                    </a:ext>
                  </a:extLst>
                </a:gridCol>
                <a:gridCol w="2808743">
                  <a:extLst>
                    <a:ext uri="{9D8B030D-6E8A-4147-A177-3AD203B41FA5}">
                      <a16:colId xmlns:a16="http://schemas.microsoft.com/office/drawing/2014/main" val="2429607572"/>
                    </a:ext>
                  </a:extLst>
                </a:gridCol>
              </a:tblGrid>
              <a:tr h="67409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b">
                    <a:lnL>
                      <a:noFill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2016-2017</a:t>
                      </a:r>
                      <a:endParaRPr lang="en-US" sz="7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2020-2021</a:t>
                      </a:r>
                      <a:endParaRPr lang="en-US" sz="7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 Change</a:t>
                      </a:r>
                      <a:endParaRPr lang="en-US" sz="7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83769"/>
                  </a:ext>
                </a:extLst>
              </a:tr>
              <a:tr h="836605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Female</a:t>
                      </a:r>
                      <a:endParaRPr lang="en-US" sz="7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61.20 %</a:t>
                      </a:r>
                      <a:endParaRPr lang="en-US" sz="7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65.10 %</a:t>
                      </a:r>
                      <a:endParaRPr lang="en-US" sz="7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n-US" sz="7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295664"/>
                  </a:ext>
                </a:extLst>
              </a:tr>
              <a:tr h="836605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Male</a:t>
                      </a:r>
                      <a:endParaRPr lang="en-US" sz="7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38.20 %</a:t>
                      </a:r>
                      <a:endParaRPr lang="en-US" sz="7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34.36 %</a:t>
                      </a:r>
                      <a:endParaRPr lang="en-US" sz="7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  <a:endParaRPr lang="en-US" sz="7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603634"/>
                  </a:ext>
                </a:extLst>
              </a:tr>
              <a:tr h="836605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Unknown</a:t>
                      </a:r>
                      <a:endParaRPr lang="en-US" sz="7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0.61 %</a:t>
                      </a:r>
                      <a:endParaRPr lang="en-US" sz="7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0.53 %</a:t>
                      </a:r>
                      <a:endParaRPr lang="en-US" sz="7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  <a:endParaRPr lang="en-US" sz="7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94" marR="30094" marT="30094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84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275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28BA7-1E4E-42AB-BBF8-A38DB822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Citizenship Status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B1E813-1A36-45CC-991A-4FDB43674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929292"/>
              </p:ext>
            </p:extLst>
          </p:nvPr>
        </p:nvGraphicFramePr>
        <p:xfrm>
          <a:off x="838200" y="1938876"/>
          <a:ext cx="10515603" cy="43323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64434">
                  <a:extLst>
                    <a:ext uri="{9D8B030D-6E8A-4147-A177-3AD203B41FA5}">
                      <a16:colId xmlns:a16="http://schemas.microsoft.com/office/drawing/2014/main" val="1209755411"/>
                    </a:ext>
                  </a:extLst>
                </a:gridCol>
                <a:gridCol w="1498550">
                  <a:extLst>
                    <a:ext uri="{9D8B030D-6E8A-4147-A177-3AD203B41FA5}">
                      <a16:colId xmlns:a16="http://schemas.microsoft.com/office/drawing/2014/main" val="3097184392"/>
                    </a:ext>
                  </a:extLst>
                </a:gridCol>
                <a:gridCol w="1513880">
                  <a:extLst>
                    <a:ext uri="{9D8B030D-6E8A-4147-A177-3AD203B41FA5}">
                      <a16:colId xmlns:a16="http://schemas.microsoft.com/office/drawing/2014/main" val="140966803"/>
                    </a:ext>
                  </a:extLst>
                </a:gridCol>
                <a:gridCol w="1498550">
                  <a:extLst>
                    <a:ext uri="{9D8B030D-6E8A-4147-A177-3AD203B41FA5}">
                      <a16:colId xmlns:a16="http://schemas.microsoft.com/office/drawing/2014/main" val="4000701958"/>
                    </a:ext>
                  </a:extLst>
                </a:gridCol>
                <a:gridCol w="1513880">
                  <a:extLst>
                    <a:ext uri="{9D8B030D-6E8A-4147-A177-3AD203B41FA5}">
                      <a16:colId xmlns:a16="http://schemas.microsoft.com/office/drawing/2014/main" val="1749186477"/>
                    </a:ext>
                  </a:extLst>
                </a:gridCol>
                <a:gridCol w="1226309">
                  <a:extLst>
                    <a:ext uri="{9D8B030D-6E8A-4147-A177-3AD203B41FA5}">
                      <a16:colId xmlns:a16="http://schemas.microsoft.com/office/drawing/2014/main" val="2555029680"/>
                    </a:ext>
                  </a:extLst>
                </a:gridCol>
              </a:tblGrid>
              <a:tr h="49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Staus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6" marR="14716" marT="14716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Fall 2017 (N)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Fall 2017 (%)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Fall 2021 (N)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Fall 2021 (%)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% Change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extLst>
                  <a:ext uri="{0D108BD9-81ED-4DB2-BD59-A6C34878D82A}">
                    <a16:rowId xmlns:a16="http://schemas.microsoft.com/office/drawing/2014/main" val="1004557447"/>
                  </a:ext>
                </a:extLst>
              </a:tr>
              <a:tr h="4973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U.S. citizen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 dirty="0">
                          <a:effectLst/>
                        </a:rPr>
                        <a:t>3,727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 dirty="0">
                          <a:effectLst/>
                        </a:rPr>
                        <a:t>88.95 %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 dirty="0">
                          <a:effectLst/>
                        </a:rPr>
                        <a:t>2,810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84.72 %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6" marR="14716" marT="14716" marB="0" anchor="b"/>
                </a:tc>
                <a:extLst>
                  <a:ext uri="{0D108BD9-81ED-4DB2-BD59-A6C34878D82A}">
                    <a16:rowId xmlns:a16="http://schemas.microsoft.com/office/drawing/2014/main" val="2343763391"/>
                  </a:ext>
                </a:extLst>
              </a:tr>
              <a:tr h="4973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Permanent Resident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215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5.13 %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165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 dirty="0">
                          <a:effectLst/>
                        </a:rPr>
                        <a:t>4.97 %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6" marR="14716" marT="14716" marB="0" anchor="b"/>
                </a:tc>
                <a:extLst>
                  <a:ext uri="{0D108BD9-81ED-4DB2-BD59-A6C34878D82A}">
                    <a16:rowId xmlns:a16="http://schemas.microsoft.com/office/drawing/2014/main" val="170584515"/>
                  </a:ext>
                </a:extLst>
              </a:tr>
              <a:tr h="4973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Temporary Resident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24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0.57 %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11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 dirty="0">
                          <a:effectLst/>
                        </a:rPr>
                        <a:t>0.33 %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-42%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6" marR="14716" marT="14716" marB="0" anchor="b"/>
                </a:tc>
                <a:extLst>
                  <a:ext uri="{0D108BD9-81ED-4DB2-BD59-A6C34878D82A}">
                    <a16:rowId xmlns:a16="http://schemas.microsoft.com/office/drawing/2014/main" val="415948407"/>
                  </a:ext>
                </a:extLst>
              </a:tr>
              <a:tr h="4973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Refugee / Asylum Seeker</a:t>
                      </a:r>
                      <a:endParaRPr lang="en-US" sz="1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0.14 %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0.27 %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89%</a:t>
                      </a:r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6" marR="14716" marT="14716" marB="0" anchor="b"/>
                </a:tc>
                <a:extLst>
                  <a:ext uri="{0D108BD9-81ED-4DB2-BD59-A6C34878D82A}">
                    <a16:rowId xmlns:a16="http://schemas.microsoft.com/office/drawing/2014/main" val="1002276344"/>
                  </a:ext>
                </a:extLst>
              </a:tr>
              <a:tr h="673980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900" u="none" strike="noStrike">
                          <a:effectLst/>
                        </a:rPr>
                        <a:t>Student Visa (F-1 or M-1 visa)</a:t>
                      </a:r>
                      <a:endParaRPr lang="sv-SE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0.05 %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0.00 %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6" marR="14716" marT="14716" marB="0" anchor="b"/>
                </a:tc>
                <a:extLst>
                  <a:ext uri="{0D108BD9-81ED-4DB2-BD59-A6C34878D82A}">
                    <a16:rowId xmlns:a16="http://schemas.microsoft.com/office/drawing/2014/main" val="981725185"/>
                  </a:ext>
                </a:extLst>
              </a:tr>
              <a:tr h="4973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Other Status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120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2.86 %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55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1.66 %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-42%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6" marR="14716" marT="14716" marB="0" anchor="b"/>
                </a:tc>
                <a:extLst>
                  <a:ext uri="{0D108BD9-81ED-4DB2-BD59-A6C34878D82A}">
                    <a16:rowId xmlns:a16="http://schemas.microsoft.com/office/drawing/2014/main" val="3434659832"/>
                  </a:ext>
                </a:extLst>
              </a:tr>
              <a:tr h="67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Status Unknown / Uncollected</a:t>
                      </a:r>
                      <a:endParaRPr lang="en-US" sz="1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96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2.29 %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267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8.05 %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16" marR="14716" marT="147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251%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16" marR="14716" marT="14716" marB="0" anchor="b"/>
                </a:tc>
                <a:extLst>
                  <a:ext uri="{0D108BD9-81ED-4DB2-BD59-A6C34878D82A}">
                    <a16:rowId xmlns:a16="http://schemas.microsoft.com/office/drawing/2014/main" val="87465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24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574C-3C62-4BC0-BCD0-0D6978F3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Scan Data: Labor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537D-0CC1-41B2-B109-125F0286B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Regions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Coast </a:t>
            </a:r>
            <a:r>
              <a:rPr lang="en-US" dirty="0"/>
              <a:t>(Del Norte, Humboldt,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</a:t>
            </a:r>
            <a:r>
              <a:rPr lang="en-US" dirty="0"/>
              <a:t>, and Mendocino Counties)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Valley </a:t>
            </a:r>
            <a:r>
              <a:rPr lang="en-US" dirty="0"/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Colusa</a:t>
            </a:r>
            <a:r>
              <a:rPr lang="en-US" dirty="0"/>
              <a:t>, Glenn, Lassen, Modoc, Nevada, Plumas, Sierra, Siskiyou, Tehama, and Trinity Counties)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Sacramento Valley </a:t>
            </a:r>
            <a:r>
              <a:rPr lang="en-US" dirty="0"/>
              <a:t>(El Dorado, Placer, Sacramento,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Yolo</a:t>
            </a:r>
            <a:r>
              <a:rPr lang="en-US" dirty="0"/>
              <a:t> Counties)</a:t>
            </a:r>
          </a:p>
        </p:txBody>
      </p:sp>
    </p:spTree>
    <p:extLst>
      <p:ext uri="{BB962C8B-B14F-4D97-AF65-F5344CB8AC3E}">
        <p14:creationId xmlns:p14="http://schemas.microsoft.com/office/powerpoint/2010/main" val="776334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23A00-B4D8-4667-8A69-F9EC10B2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Characteristics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6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6152AB-DB4E-43E1-BE8B-9E2B5DE4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74329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729038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55BB2-6871-4F3A-B18C-56D45864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47730"/>
            <a:ext cx="10168128" cy="2052034"/>
          </a:xfrm>
        </p:spPr>
        <p:txBody>
          <a:bodyPr>
            <a:normAutofit/>
          </a:bodyPr>
          <a:lstStyle/>
          <a:p>
            <a:r>
              <a:rPr lang="en-US" sz="4800"/>
              <a:t>FTES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01050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AB4B15-CE16-40CE-8319-99052809D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348447"/>
              </p:ext>
            </p:extLst>
          </p:nvPr>
        </p:nvGraphicFramePr>
        <p:xfrm>
          <a:off x="943897" y="3429001"/>
          <a:ext cx="9421675" cy="1969768"/>
        </p:xfrm>
        <a:graphic>
          <a:graphicData uri="http://schemas.openxmlformats.org/drawingml/2006/table">
            <a:tbl>
              <a:tblPr/>
              <a:tblGrid>
                <a:gridCol w="1204453">
                  <a:extLst>
                    <a:ext uri="{9D8B030D-6E8A-4147-A177-3AD203B41FA5}">
                      <a16:colId xmlns:a16="http://schemas.microsoft.com/office/drawing/2014/main" val="4188583714"/>
                    </a:ext>
                  </a:extLst>
                </a:gridCol>
                <a:gridCol w="1220187">
                  <a:extLst>
                    <a:ext uri="{9D8B030D-6E8A-4147-A177-3AD203B41FA5}">
                      <a16:colId xmlns:a16="http://schemas.microsoft.com/office/drawing/2014/main" val="2684750401"/>
                    </a:ext>
                  </a:extLst>
                </a:gridCol>
                <a:gridCol w="1217039">
                  <a:extLst>
                    <a:ext uri="{9D8B030D-6E8A-4147-A177-3AD203B41FA5}">
                      <a16:colId xmlns:a16="http://schemas.microsoft.com/office/drawing/2014/main" val="1363646586"/>
                    </a:ext>
                  </a:extLst>
                </a:gridCol>
                <a:gridCol w="1204453">
                  <a:extLst>
                    <a:ext uri="{9D8B030D-6E8A-4147-A177-3AD203B41FA5}">
                      <a16:colId xmlns:a16="http://schemas.microsoft.com/office/drawing/2014/main" val="3409973563"/>
                    </a:ext>
                  </a:extLst>
                </a:gridCol>
                <a:gridCol w="1220187">
                  <a:extLst>
                    <a:ext uri="{9D8B030D-6E8A-4147-A177-3AD203B41FA5}">
                      <a16:colId xmlns:a16="http://schemas.microsoft.com/office/drawing/2014/main" val="638745782"/>
                    </a:ext>
                  </a:extLst>
                </a:gridCol>
                <a:gridCol w="1217039">
                  <a:extLst>
                    <a:ext uri="{9D8B030D-6E8A-4147-A177-3AD203B41FA5}">
                      <a16:colId xmlns:a16="http://schemas.microsoft.com/office/drawing/2014/main" val="1037740493"/>
                    </a:ext>
                  </a:extLst>
                </a:gridCol>
                <a:gridCol w="918130">
                  <a:extLst>
                    <a:ext uri="{9D8B030D-6E8A-4147-A177-3AD203B41FA5}">
                      <a16:colId xmlns:a16="http://schemas.microsoft.com/office/drawing/2014/main" val="3956224822"/>
                    </a:ext>
                  </a:extLst>
                </a:gridCol>
                <a:gridCol w="1220187">
                  <a:extLst>
                    <a:ext uri="{9D8B030D-6E8A-4147-A177-3AD203B41FA5}">
                      <a16:colId xmlns:a16="http://schemas.microsoft.com/office/drawing/2014/main" val="1897657538"/>
                    </a:ext>
                  </a:extLst>
                </a:gridCol>
              </a:tblGrid>
              <a:tr h="72609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Annual 2016-2017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Annual 2016-2017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Annual 2016-2017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Annual 2020-2021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Annual 2020-2021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Annual 2020-2021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</a:rPr>
                        <a:t>% Change</a:t>
                      </a:r>
                      <a:endParaRPr lang="en-US" sz="35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</a:rPr>
                        <a:t>% Change</a:t>
                      </a:r>
                      <a:endParaRPr lang="en-US" sz="35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607014"/>
                  </a:ext>
                </a:extLst>
              </a:tr>
              <a:tr h="72609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Credit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Non-Credit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Credit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Non-Credit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</a:rPr>
                        <a:t>Credit</a:t>
                      </a:r>
                      <a:endParaRPr lang="en-US" sz="35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</a:rPr>
                        <a:t>Non-Credit</a:t>
                      </a:r>
                      <a:endParaRPr lang="en-US" sz="35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50289"/>
                  </a:ext>
                </a:extLst>
              </a:tr>
              <a:tr h="51757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2,767.98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19.24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2,787.22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2,399.28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22.62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2,421.89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-13%</a:t>
                      </a:r>
                      <a:endParaRPr lang="en-US" sz="35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b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18%</a:t>
                      </a:r>
                      <a:endParaRPr lang="en-US" sz="35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4852" marR="14852" marT="14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8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841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6152AB-DB4E-43E1-BE8B-9E2B5DE4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74329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729038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80638-0B5B-4798-8F25-98EA3E98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47730"/>
            <a:ext cx="10168128" cy="2052034"/>
          </a:xfrm>
        </p:spPr>
        <p:txBody>
          <a:bodyPr>
            <a:normAutofit/>
          </a:bodyPr>
          <a:lstStyle/>
          <a:p>
            <a:r>
              <a:rPr lang="en-US" sz="4800"/>
              <a:t>Enrollment Status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01050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53786D-B726-49C7-8320-018928E57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037652"/>
              </p:ext>
            </p:extLst>
          </p:nvPr>
        </p:nvGraphicFramePr>
        <p:xfrm>
          <a:off x="1115567" y="3091020"/>
          <a:ext cx="9129645" cy="3212980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2028592">
                  <a:extLst>
                    <a:ext uri="{9D8B030D-6E8A-4147-A177-3AD203B41FA5}">
                      <a16:colId xmlns:a16="http://schemas.microsoft.com/office/drawing/2014/main" val="2900709239"/>
                    </a:ext>
                  </a:extLst>
                </a:gridCol>
                <a:gridCol w="1890655">
                  <a:extLst>
                    <a:ext uri="{9D8B030D-6E8A-4147-A177-3AD203B41FA5}">
                      <a16:colId xmlns:a16="http://schemas.microsoft.com/office/drawing/2014/main" val="2935367386"/>
                    </a:ext>
                  </a:extLst>
                </a:gridCol>
                <a:gridCol w="1473469">
                  <a:extLst>
                    <a:ext uri="{9D8B030D-6E8A-4147-A177-3AD203B41FA5}">
                      <a16:colId xmlns:a16="http://schemas.microsoft.com/office/drawing/2014/main" val="2985827944"/>
                    </a:ext>
                  </a:extLst>
                </a:gridCol>
                <a:gridCol w="1109539">
                  <a:extLst>
                    <a:ext uri="{9D8B030D-6E8A-4147-A177-3AD203B41FA5}">
                      <a16:colId xmlns:a16="http://schemas.microsoft.com/office/drawing/2014/main" val="3181472676"/>
                    </a:ext>
                  </a:extLst>
                </a:gridCol>
                <a:gridCol w="1313695">
                  <a:extLst>
                    <a:ext uri="{9D8B030D-6E8A-4147-A177-3AD203B41FA5}">
                      <a16:colId xmlns:a16="http://schemas.microsoft.com/office/drawing/2014/main" val="2851163469"/>
                    </a:ext>
                  </a:extLst>
                </a:gridCol>
                <a:gridCol w="1313695">
                  <a:extLst>
                    <a:ext uri="{9D8B030D-6E8A-4147-A177-3AD203B41FA5}">
                      <a16:colId xmlns:a16="http://schemas.microsoft.com/office/drawing/2014/main" val="2582136577"/>
                    </a:ext>
                  </a:extLst>
                </a:gridCol>
              </a:tblGrid>
              <a:tr h="39926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4" marR="9114" marT="10936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Fall 2017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Fall 2017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Fall 2021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Fall 2021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Change</a:t>
                      </a: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704555"/>
                  </a:ext>
                </a:extLst>
              </a:tr>
              <a:tr h="57560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4" marR="9114" marT="10936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Student Count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Student Count (%)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Student Count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Student Count (%)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04031"/>
                  </a:ext>
                </a:extLst>
              </a:tr>
              <a:tr h="39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First-Time Student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176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4.20 %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213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6.42 %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cap="none" spc="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+2.2%</a:t>
                      </a: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81816"/>
                  </a:ext>
                </a:extLst>
              </a:tr>
              <a:tr h="6410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First-Time Transfer Student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430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10.26 %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329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9.92 %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-.34%</a:t>
                      </a: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758016"/>
                  </a:ext>
                </a:extLst>
              </a:tr>
              <a:tr h="39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Returning Student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910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21.72 %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707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21.31 %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--</a:t>
                      </a: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873013"/>
                  </a:ext>
                </a:extLst>
              </a:tr>
              <a:tr h="39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Continuing Student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1,988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47.45 %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1,593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48.03 %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+.58%</a:t>
                      </a: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647526"/>
                  </a:ext>
                </a:extLst>
              </a:tr>
              <a:tr h="39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Special Admit Student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686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16.37 %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475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14.32 %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cap="none" spc="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+2.05</a:t>
                      </a:r>
                    </a:p>
                  </a:txBody>
                  <a:tcPr marL="9114" marR="9114" marT="1093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4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052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BC062-274B-43BF-885B-734E247C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Part-Time/Full-Time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AAA50A-5352-4107-B155-CAF45BCB9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03175"/>
              </p:ext>
            </p:extLst>
          </p:nvPr>
        </p:nvGraphicFramePr>
        <p:xfrm>
          <a:off x="1302003" y="2798763"/>
          <a:ext cx="9572124" cy="32829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3118">
                  <a:extLst>
                    <a:ext uri="{9D8B030D-6E8A-4147-A177-3AD203B41FA5}">
                      <a16:colId xmlns:a16="http://schemas.microsoft.com/office/drawing/2014/main" val="2346612943"/>
                    </a:ext>
                  </a:extLst>
                </a:gridCol>
                <a:gridCol w="1671750">
                  <a:extLst>
                    <a:ext uri="{9D8B030D-6E8A-4147-A177-3AD203B41FA5}">
                      <a16:colId xmlns:a16="http://schemas.microsoft.com/office/drawing/2014/main" val="3328160210"/>
                    </a:ext>
                  </a:extLst>
                </a:gridCol>
                <a:gridCol w="1688603">
                  <a:extLst>
                    <a:ext uri="{9D8B030D-6E8A-4147-A177-3AD203B41FA5}">
                      <a16:colId xmlns:a16="http://schemas.microsoft.com/office/drawing/2014/main" val="2409349124"/>
                    </a:ext>
                  </a:extLst>
                </a:gridCol>
                <a:gridCol w="1671750">
                  <a:extLst>
                    <a:ext uri="{9D8B030D-6E8A-4147-A177-3AD203B41FA5}">
                      <a16:colId xmlns:a16="http://schemas.microsoft.com/office/drawing/2014/main" val="3956177988"/>
                    </a:ext>
                  </a:extLst>
                </a:gridCol>
                <a:gridCol w="1688603">
                  <a:extLst>
                    <a:ext uri="{9D8B030D-6E8A-4147-A177-3AD203B41FA5}">
                      <a16:colId xmlns:a16="http://schemas.microsoft.com/office/drawing/2014/main" val="4059720970"/>
                    </a:ext>
                  </a:extLst>
                </a:gridCol>
                <a:gridCol w="1358300">
                  <a:extLst>
                    <a:ext uri="{9D8B030D-6E8A-4147-A177-3AD203B41FA5}">
                      <a16:colId xmlns:a16="http://schemas.microsoft.com/office/drawing/2014/main" val="1610300917"/>
                    </a:ext>
                  </a:extLst>
                </a:gridCol>
              </a:tblGrid>
              <a:tr h="41036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Units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41" marR="12141" marT="1214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Fall 2017 (N)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Fall 2017 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Fall 2021 (N)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Fall 2021 (%)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% Change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extLst>
                  <a:ext uri="{0D108BD9-81ED-4DB2-BD59-A6C34878D82A}">
                    <a16:rowId xmlns:a16="http://schemas.microsoft.com/office/drawing/2014/main" val="1847540074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0.1 - 2.9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1.84 %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127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3.83 %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108%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41" marR="12141" marT="12141" marB="0" anchor="b"/>
                </a:tc>
                <a:extLst>
                  <a:ext uri="{0D108BD9-81ED-4DB2-BD59-A6C34878D82A}">
                    <a16:rowId xmlns:a16="http://schemas.microsoft.com/office/drawing/2014/main" val="1547532660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3.0 - 5.9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1,570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37.47 %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1,441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43.44 %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41" marR="12141" marT="12141" marB="0" anchor="b"/>
                </a:tc>
                <a:extLst>
                  <a:ext uri="{0D108BD9-81ED-4DB2-BD59-A6C34878D82A}">
                    <a16:rowId xmlns:a16="http://schemas.microsoft.com/office/drawing/2014/main" val="1011728904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6.0 - 8.9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839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20.02 %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20.44 %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41" marR="12141" marT="12141" marB="0" anchor="b"/>
                </a:tc>
                <a:extLst>
                  <a:ext uri="{0D108BD9-81ED-4DB2-BD59-A6C34878D82A}">
                    <a16:rowId xmlns:a16="http://schemas.microsoft.com/office/drawing/2014/main" val="3899237659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9.0 - 11.9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14.80 %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434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13.08 %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-12%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41" marR="12141" marT="12141" marB="0" anchor="b"/>
                </a:tc>
                <a:extLst>
                  <a:ext uri="{0D108BD9-81ED-4DB2-BD59-A6C34878D82A}">
                    <a16:rowId xmlns:a16="http://schemas.microsoft.com/office/drawing/2014/main" val="4264564761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12.0 -14.9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798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19.05 %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440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13.26 %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-30%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41" marR="12141" marT="12141" marB="0" anchor="b"/>
                </a:tc>
                <a:extLst>
                  <a:ext uri="{0D108BD9-81ED-4DB2-BD59-A6C34878D82A}">
                    <a16:rowId xmlns:a16="http://schemas.microsoft.com/office/drawing/2014/main" val="2907337805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15 +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4.15 %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3.62 %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-13%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41" marR="12141" marT="12141" marB="0" anchor="b"/>
                </a:tc>
                <a:extLst>
                  <a:ext uri="{0D108BD9-81ED-4DB2-BD59-A6C34878D82A}">
                    <a16:rowId xmlns:a16="http://schemas.microsoft.com/office/drawing/2014/main" val="608405369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Non-Credit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2.67 %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2.32 %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141" marR="12141" marT="121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-13%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41" marR="12141" marT="12141" marB="0" anchor="b"/>
                </a:tc>
                <a:extLst>
                  <a:ext uri="{0D108BD9-81ED-4DB2-BD59-A6C34878D82A}">
                    <a16:rowId xmlns:a16="http://schemas.microsoft.com/office/drawing/2014/main" val="4197218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245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95C3D-9B07-4A77-BB90-247676C9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 Populations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620F61-B04E-41AF-9BE7-1B8D6C38B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427168"/>
              </p:ext>
            </p:extLst>
          </p:nvPr>
        </p:nvGraphicFramePr>
        <p:xfrm>
          <a:off x="4585125" y="311541"/>
          <a:ext cx="6780702" cy="659047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680797">
                  <a:extLst>
                    <a:ext uri="{9D8B030D-6E8A-4147-A177-3AD203B41FA5}">
                      <a16:colId xmlns:a16="http://schemas.microsoft.com/office/drawing/2014/main" val="3635076672"/>
                    </a:ext>
                  </a:extLst>
                </a:gridCol>
                <a:gridCol w="939929">
                  <a:extLst>
                    <a:ext uri="{9D8B030D-6E8A-4147-A177-3AD203B41FA5}">
                      <a16:colId xmlns:a16="http://schemas.microsoft.com/office/drawing/2014/main" val="3558044508"/>
                    </a:ext>
                  </a:extLst>
                </a:gridCol>
                <a:gridCol w="939929">
                  <a:extLst>
                    <a:ext uri="{9D8B030D-6E8A-4147-A177-3AD203B41FA5}">
                      <a16:colId xmlns:a16="http://schemas.microsoft.com/office/drawing/2014/main" val="4015858788"/>
                    </a:ext>
                  </a:extLst>
                </a:gridCol>
                <a:gridCol w="1220047">
                  <a:extLst>
                    <a:ext uri="{9D8B030D-6E8A-4147-A177-3AD203B41FA5}">
                      <a16:colId xmlns:a16="http://schemas.microsoft.com/office/drawing/2014/main" val="385922686"/>
                    </a:ext>
                  </a:extLst>
                </a:gridCol>
              </a:tblGrid>
              <a:tr h="33501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Fall 2017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Fall 2021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% Change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25367"/>
                  </a:ext>
                </a:extLst>
              </a:tr>
              <a:tr h="482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ASEM - Achievement in a Science, Engineering, or Mathematics               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-100%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185824"/>
                  </a:ext>
                </a:extLst>
              </a:tr>
              <a:tr h="482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CalWORKs - California Work Opportunity &amp; Responsibility to Kids            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38%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213276"/>
                  </a:ext>
                </a:extLst>
              </a:tr>
              <a:tr h="335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CARE - Cooperative Agencies Resources for Education                        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-64%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759870"/>
                  </a:ext>
                </a:extLst>
              </a:tr>
              <a:tr h="335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DSPS - Disabled Students Programs &amp; Services                               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244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207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-15%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089076"/>
                  </a:ext>
                </a:extLst>
              </a:tr>
              <a:tr h="335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EOPS - Extended Opportunity Programs &amp; Services                            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349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317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-9%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07239"/>
                  </a:ext>
                </a:extLst>
              </a:tr>
              <a:tr h="335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First Generation                                                           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1,822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1,318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-28%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8961"/>
                  </a:ext>
                </a:extLst>
              </a:tr>
              <a:tr h="335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Foster Youth                                                               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-63%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11747"/>
                  </a:ext>
                </a:extLst>
              </a:tr>
              <a:tr h="335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MESA - Mathematics, Engineering, and Science Achievement                   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74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-100%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461988"/>
                  </a:ext>
                </a:extLst>
              </a:tr>
              <a:tr h="335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Military (Active Duty, Active Reserve, National Guard)                     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220757"/>
                  </a:ext>
                </a:extLst>
              </a:tr>
              <a:tr h="335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Special Admit                                                              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686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475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-31%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21"/>
                  </a:ext>
                </a:extLst>
              </a:tr>
              <a:tr h="335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Veteran                                                                    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8054" marR="82833" marT="82833" marB="8283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76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-64%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054" marR="82833" marT="82833" marB="8283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18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69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0544F-4722-47B2-ACD8-90AE46DE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DSPS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D04DCF-6E70-4D0A-9638-DAE4ACD7E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145698"/>
              </p:ext>
            </p:extLst>
          </p:nvPr>
        </p:nvGraphicFramePr>
        <p:xfrm>
          <a:off x="643467" y="1832298"/>
          <a:ext cx="10905068" cy="559750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994602">
                  <a:extLst>
                    <a:ext uri="{9D8B030D-6E8A-4147-A177-3AD203B41FA5}">
                      <a16:colId xmlns:a16="http://schemas.microsoft.com/office/drawing/2014/main" val="2885065001"/>
                    </a:ext>
                  </a:extLst>
                </a:gridCol>
                <a:gridCol w="1637465">
                  <a:extLst>
                    <a:ext uri="{9D8B030D-6E8A-4147-A177-3AD203B41FA5}">
                      <a16:colId xmlns:a16="http://schemas.microsoft.com/office/drawing/2014/main" val="670931242"/>
                    </a:ext>
                  </a:extLst>
                </a:gridCol>
                <a:gridCol w="1648740">
                  <a:extLst>
                    <a:ext uri="{9D8B030D-6E8A-4147-A177-3AD203B41FA5}">
                      <a16:colId xmlns:a16="http://schemas.microsoft.com/office/drawing/2014/main" val="1043535393"/>
                    </a:ext>
                  </a:extLst>
                </a:gridCol>
                <a:gridCol w="1637465">
                  <a:extLst>
                    <a:ext uri="{9D8B030D-6E8A-4147-A177-3AD203B41FA5}">
                      <a16:colId xmlns:a16="http://schemas.microsoft.com/office/drawing/2014/main" val="3137248560"/>
                    </a:ext>
                  </a:extLst>
                </a:gridCol>
                <a:gridCol w="1648740">
                  <a:extLst>
                    <a:ext uri="{9D8B030D-6E8A-4147-A177-3AD203B41FA5}">
                      <a16:colId xmlns:a16="http://schemas.microsoft.com/office/drawing/2014/main" val="1480101213"/>
                    </a:ext>
                  </a:extLst>
                </a:gridCol>
                <a:gridCol w="1338056">
                  <a:extLst>
                    <a:ext uri="{9D8B030D-6E8A-4147-A177-3AD203B41FA5}">
                      <a16:colId xmlns:a16="http://schemas.microsoft.com/office/drawing/2014/main" val="620058066"/>
                    </a:ext>
                  </a:extLst>
                </a:gridCol>
              </a:tblGrid>
              <a:tr h="33969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cap="all" spc="150" dirty="0">
                          <a:solidFill>
                            <a:schemeClr val="lt1"/>
                          </a:solidFill>
                          <a:effectLst/>
                        </a:rPr>
                        <a:t>2016-2017 (N)</a:t>
                      </a:r>
                      <a:endParaRPr lang="en-US" sz="1600" b="0" i="0" u="none" strike="noStrike" cap="all" spc="15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cap="all" spc="150" dirty="0">
                          <a:solidFill>
                            <a:schemeClr val="lt1"/>
                          </a:solidFill>
                          <a:effectLst/>
                        </a:rPr>
                        <a:t>2016-2017 (%)</a:t>
                      </a:r>
                      <a:endParaRPr lang="en-US" sz="1600" b="0" i="0" u="none" strike="noStrike" cap="all" spc="15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cap="all" spc="150">
                          <a:solidFill>
                            <a:schemeClr val="lt1"/>
                          </a:solidFill>
                          <a:effectLst/>
                        </a:rPr>
                        <a:t>2020-2021 (N)</a:t>
                      </a:r>
                      <a:endParaRPr lang="en-US" sz="1600" b="0" i="0" u="none" strike="noStrike" cap="all" spc="15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cap="all" spc="150">
                          <a:solidFill>
                            <a:schemeClr val="lt1"/>
                          </a:solidFill>
                          <a:effectLst/>
                        </a:rPr>
                        <a:t>2020-2021 (%)</a:t>
                      </a:r>
                      <a:endParaRPr lang="en-US" sz="1600" b="0" i="0" u="none" strike="noStrike" cap="all" spc="15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cap="all" spc="150">
                          <a:solidFill>
                            <a:schemeClr val="lt1"/>
                          </a:solidFill>
                          <a:effectLst/>
                        </a:rPr>
                        <a:t>% Change</a:t>
                      </a:r>
                      <a:endParaRPr lang="en-US" sz="1600" b="0" i="0" u="none" strike="noStrike" cap="all" spc="15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355174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Woodland CC Total</a:t>
                      </a:r>
                      <a:endParaRPr lang="en-US" sz="1600" b="0" i="0" u="none" strike="noStrike" cap="none" spc="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511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100.00 %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285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100.00 %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-44%</a:t>
                      </a:r>
                      <a:endParaRPr lang="en-US" sz="1600" b="0" i="0" u="none" strike="noStrike" cap="none" spc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18967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Acquired Brain Injury                        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1.96 %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3.86 %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91059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Attention Deficit Hyperactivity Disorder (ADHD)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6.85 %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9.82 %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-20%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507850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Autism Spectrum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3.13 %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5.96 %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184639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Developmentally Delayed Learner              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4.11 %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2.46 %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-67%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75264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Hearing Impaired                            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2.35 %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2.81 %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-33%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724313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Learning Disabled                           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21.92 %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23.86 %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-39%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297537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Mobility Impaired                           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2.54 %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3.16 %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-31%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470549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Other Disability                            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24.07 %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16.84 %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-61%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761080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Psychological Disability                    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30.14 %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30.18 %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-44%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28749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Speech/Language Impaired                    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0.59 %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0.00 %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-100%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88193"/>
                  </a:ext>
                </a:extLst>
              </a:tr>
              <a:tr h="3116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Visually Impaired                            </a:t>
                      </a:r>
                      <a:endParaRPr lang="en-US" sz="8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2.35 %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1.05 %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990" marR="83990" marT="83990" marB="839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-75%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0" marR="83990" marT="83990" marB="839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90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232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D7A0-D09E-4C03-BE67-434AFA50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Takeaways: Student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F2EFB-3D67-4879-9062-500F49A35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increases in Asian and Hispanic students; decreases in African-American and White students.</a:t>
            </a:r>
          </a:p>
          <a:p>
            <a:r>
              <a:rPr lang="en-US" dirty="0"/>
              <a:t>Large segment of younger students (tracks with demographic trends)</a:t>
            </a:r>
          </a:p>
          <a:p>
            <a:r>
              <a:rPr lang="en-US" dirty="0"/>
              <a:t>First-time and Dual Enrollment increases (tracks with demographic trends and evidence of WCC outreach success)</a:t>
            </a:r>
          </a:p>
          <a:p>
            <a:r>
              <a:rPr lang="en-US" dirty="0"/>
              <a:t>Increase in non-credit (AB705 impact)</a:t>
            </a:r>
          </a:p>
          <a:p>
            <a:r>
              <a:rPr lang="en-US" dirty="0"/>
              <a:t>Students taking fewer units (validates data such as income, ethnicity, educational attainment, language)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76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835EF-DC75-4E76-A844-C6230F1F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7690104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Success Metrics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490532"/>
            <a:ext cx="2110597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Upward trend">
            <a:extLst>
              <a:ext uri="{FF2B5EF4-FFF2-40B4-BE49-F238E27FC236}">
                <a16:creationId xmlns:a16="http://schemas.microsoft.com/office/drawing/2014/main" id="{B4114BEC-C83B-4028-8FA3-656F7B03F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56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3C2DEB5-7CAB-441F-8BDE-FB5A3384007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4597677"/>
              </p:ext>
            </p:extLst>
          </p:nvPr>
        </p:nvGraphicFramePr>
        <p:xfrm>
          <a:off x="990600" y="914400"/>
          <a:ext cx="5030785" cy="4967282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1497711">
                  <a:extLst>
                    <a:ext uri="{9D8B030D-6E8A-4147-A177-3AD203B41FA5}">
                      <a16:colId xmlns:a16="http://schemas.microsoft.com/office/drawing/2014/main" val="1457956499"/>
                    </a:ext>
                  </a:extLst>
                </a:gridCol>
                <a:gridCol w="763090">
                  <a:extLst>
                    <a:ext uri="{9D8B030D-6E8A-4147-A177-3AD203B41FA5}">
                      <a16:colId xmlns:a16="http://schemas.microsoft.com/office/drawing/2014/main" val="3143103175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val="4056028757"/>
                    </a:ext>
                  </a:extLst>
                </a:gridCol>
                <a:gridCol w="626126">
                  <a:extLst>
                    <a:ext uri="{9D8B030D-6E8A-4147-A177-3AD203B41FA5}">
                      <a16:colId xmlns:a16="http://schemas.microsoft.com/office/drawing/2014/main" val="2011905808"/>
                    </a:ext>
                  </a:extLst>
                </a:gridCol>
                <a:gridCol w="524472">
                  <a:extLst>
                    <a:ext uri="{9D8B030D-6E8A-4147-A177-3AD203B41FA5}">
                      <a16:colId xmlns:a16="http://schemas.microsoft.com/office/drawing/2014/main" val="3805699146"/>
                    </a:ext>
                  </a:extLst>
                </a:gridCol>
                <a:gridCol w="893650">
                  <a:extLst>
                    <a:ext uri="{9D8B030D-6E8A-4147-A177-3AD203B41FA5}">
                      <a16:colId xmlns:a16="http://schemas.microsoft.com/office/drawing/2014/main" val="3477885033"/>
                    </a:ext>
                  </a:extLst>
                </a:gridCol>
              </a:tblGrid>
              <a:tr h="46850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2015-2016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2019-2020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Change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Pre-Covid 2018-2019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77633"/>
                  </a:ext>
                </a:extLst>
              </a:tr>
              <a:tr h="255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Successful Enrollment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37%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-8%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41%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234813"/>
                  </a:ext>
                </a:extLst>
              </a:tr>
              <a:tr h="255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Course Success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71%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75%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73%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37766"/>
                  </a:ext>
                </a:extLst>
              </a:tr>
              <a:tr h="589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Completed Transfer Level Math &amp; English 1st 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17%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13%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81340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Completed Transfer Level Math 1st 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8%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22%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14%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12%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968239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Completed Transfer Level English 1st 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13%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41%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28%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99851"/>
                  </a:ext>
                </a:extLst>
              </a:tr>
              <a:tr h="255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Retained Fall to Spring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64%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60%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-4%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63%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87416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Earned CO Approved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0.40%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0.60%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444444"/>
                        </a:solidFill>
                        <a:effectLst/>
                        <a:latin typeface="SourceSansPro-Regular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313146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Earned Any Assoc Degree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83819"/>
                  </a:ext>
                </a:extLst>
              </a:tr>
              <a:tr h="255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Earned ADT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10771"/>
                  </a:ext>
                </a:extLst>
              </a:tr>
              <a:tr h="589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Attained VFS Definition of Completion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6%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6%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35423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Avg No. of Units all Assoc Degree Earners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79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79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81%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24970"/>
                  </a:ext>
                </a:extLst>
              </a:tr>
              <a:tr h="255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Transferred to 4 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346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451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4" marR="6764" marT="676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7946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47318D0-94F5-49C1-8EE0-31E136E646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9580624"/>
              </p:ext>
            </p:extLst>
          </p:nvPr>
        </p:nvGraphicFramePr>
        <p:xfrm>
          <a:off x="6089650" y="914400"/>
          <a:ext cx="5035550" cy="496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2381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DDDE8C-BC8F-4FF5-98C1-3937C49C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Success Metrics: To Be Continued…</a:t>
            </a:r>
          </a:p>
        </p:txBody>
      </p:sp>
      <p:pic>
        <p:nvPicPr>
          <p:cNvPr id="17" name="Picture 7" descr="Colourful carved figures of humans">
            <a:extLst>
              <a:ext uri="{FF2B5EF4-FFF2-40B4-BE49-F238E27FC236}">
                <a16:creationId xmlns:a16="http://schemas.microsoft.com/office/drawing/2014/main" id="{8A996603-11C5-4F3F-B09F-2C0F108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3" r="256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37B90-2AC4-4C21-BADF-84EC3B315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Data needs to be disaggregated to analyze opportunity and outcomes gaps between different student population groups.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0543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erson pointing on a map">
            <a:extLst>
              <a:ext uri="{FF2B5EF4-FFF2-40B4-BE49-F238E27FC236}">
                <a16:creationId xmlns:a16="http://schemas.microsoft.com/office/drawing/2014/main" id="{B4BA0A2B-98BF-4D8E-A37C-247D95741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C793D4-D04B-4A39-AE8D-5EC5A0CA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Key External Demographics</a:t>
            </a:r>
          </a:p>
        </p:txBody>
      </p:sp>
    </p:spTree>
    <p:extLst>
      <p:ext uri="{BB962C8B-B14F-4D97-AF65-F5344CB8AC3E}">
        <p14:creationId xmlns:p14="http://schemas.microsoft.com/office/powerpoint/2010/main" val="1741667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0BA19-C88D-4DF7-A98D-771E3C47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Student Focus Groups Input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5EA211-C1D6-4A13-87A3-7CB9B31A3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651368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871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BC2F-FB36-4A2D-8159-7BA41FE2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Purpose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2A82EA-00E3-427B-ACA3-D998AAAC1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68318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6077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11404-6E51-49A1-834B-C0B11EED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en-US" sz="3600"/>
              <a:t>Major Takeaways: Significant Factors in Student Success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FE56A-22D8-4835-BEBA-F9D9D9587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550763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268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AE7730-DC4C-4BC5-967B-6F5027F1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362456"/>
            <a:ext cx="4576406" cy="5362246"/>
          </a:xfrm>
        </p:spPr>
        <p:txBody>
          <a:bodyPr anchor="t">
            <a:normAutofit/>
          </a:bodyPr>
          <a:lstStyle/>
          <a:p>
            <a:r>
              <a:rPr lang="en-US" sz="4800"/>
              <a:t>More takeaways…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73E2575-93BA-49BD-A0BB-EBD45F738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800" y="1141470"/>
            <a:ext cx="4413319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1E25B5B-1CDB-4957-BF24-1FDFA98AC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7890" y="1146775"/>
            <a:ext cx="5079782" cy="5577926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F0FC6E-2E23-461A-A082-8DDF43E3D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63570" y="1153006"/>
            <a:ext cx="5065451" cy="0"/>
          </a:xfrm>
          <a:prstGeom prst="line">
            <a:avLst/>
          </a:prstGeom>
          <a:ln w="254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B463D3-E513-46FF-BC48-C2D2301C2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979707"/>
              </p:ext>
            </p:extLst>
          </p:nvPr>
        </p:nvGraphicFramePr>
        <p:xfrm>
          <a:off x="5456677" y="1225176"/>
          <a:ext cx="4865268" cy="540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6215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AE3133-2A29-401C-AB33-9CCEAC6C8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5D27C-50A3-4C05-A79F-490BA0C0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en-US" sz="3600"/>
              <a:t>Final Thoughts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2CA0205-8680-493B-891C-6A484B337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410910"/>
              </p:ext>
            </p:extLst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93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5A392-77C7-4749-84F8-57AD498C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Population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E15D5726-0108-41F8-A0C9-715900F58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49343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1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91F816-B107-44F1-B561-B9DD88439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D44DA-CDD3-4047-A95E-0D62386B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Service Area Demographics: Race and Ethnicity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1BD148B-4E0E-4F77-B813-20E48EC86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356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5887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D3FA-6807-423F-9249-3818FBB9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Demographics: Foreign Born Residents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F0A75-BDDD-41F4-A9C1-D81A3F371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72688"/>
            <a:ext cx="5157787" cy="511276"/>
          </a:xfrm>
        </p:spPr>
        <p:txBody>
          <a:bodyPr>
            <a:normAutofit/>
          </a:bodyPr>
          <a:lstStyle/>
          <a:p>
            <a:r>
              <a:rPr lang="en-US" sz="2800" dirty="0"/>
              <a:t>By County (2015-2019)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048E4-AC3A-40A1-A0BC-8B8FF4AE8D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Colusa 27% </a:t>
            </a:r>
          </a:p>
          <a:p>
            <a:r>
              <a:rPr lang="en-US" sz="4400" dirty="0"/>
              <a:t>Yolo  23%</a:t>
            </a:r>
          </a:p>
          <a:p>
            <a:r>
              <a:rPr lang="en-US" sz="4400" dirty="0"/>
              <a:t>Lake  9%</a:t>
            </a:r>
          </a:p>
          <a:p>
            <a:r>
              <a:rPr lang="en-US" sz="4400" dirty="0"/>
              <a:t>Note: CA 27%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905A6-CB0B-4A1A-BB6A-D7919EEBC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500033"/>
            <a:ext cx="5183188" cy="511277"/>
          </a:xfrm>
        </p:spPr>
        <p:txBody>
          <a:bodyPr>
            <a:normAutofit/>
          </a:bodyPr>
          <a:lstStyle/>
          <a:p>
            <a:r>
              <a:rPr lang="en-US" sz="2800" dirty="0"/>
              <a:t>By Service Area City (2020)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393CF24A-FD77-49FA-BF8B-D97096A57A6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5043372"/>
              </p:ext>
            </p:extLst>
          </p:nvPr>
        </p:nvGraphicFramePr>
        <p:xfrm>
          <a:off x="6172200" y="2113935"/>
          <a:ext cx="5183188" cy="407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19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6048-EFEB-42EC-8D84-DC0E456A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Demographics: Age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D63C2A8-9DC4-4EFF-81E9-3DF63456E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87724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50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dlinesVTI">
  <a:themeElements>
    <a:clrScheme name="AnalogousFromLightSeedRightStep">
      <a:dk1>
        <a:srgbClr val="000000"/>
      </a:dk1>
      <a:lt1>
        <a:srgbClr val="FFFFFF"/>
      </a:lt1>
      <a:dk2>
        <a:srgbClr val="3C3122"/>
      </a:dk2>
      <a:lt2>
        <a:srgbClr val="E2E8E6"/>
      </a:lt2>
      <a:accent1>
        <a:srgbClr val="CC90A0"/>
      </a:accent1>
      <a:accent2>
        <a:srgbClr val="C18377"/>
      </a:accent2>
      <a:accent3>
        <a:srgbClr val="C09F74"/>
      </a:accent3>
      <a:accent4>
        <a:srgbClr val="A8A768"/>
      </a:accent4>
      <a:accent5>
        <a:srgbClr val="96AB78"/>
      </a:accent5>
      <a:accent6>
        <a:srgbClr val="7AB16D"/>
      </a:accent6>
      <a:hlink>
        <a:srgbClr val="568F80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3318</Words>
  <Application>Microsoft Office PowerPoint</Application>
  <PresentationFormat>Widescreen</PresentationFormat>
  <Paragraphs>958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HeadlinesVTI</vt:lpstr>
      <vt:lpstr>Woodland Community College</vt:lpstr>
      <vt:lpstr>EMP Working Group Role</vt:lpstr>
      <vt:lpstr>Approach</vt:lpstr>
      <vt:lpstr>External Scan Data: Labor Market</vt:lpstr>
      <vt:lpstr>Key External Demographics</vt:lpstr>
      <vt:lpstr>Population</vt:lpstr>
      <vt:lpstr>Service Area Demographics: Race and Ethnicity</vt:lpstr>
      <vt:lpstr>Demographics: Foreign Born Residents</vt:lpstr>
      <vt:lpstr>Demographics: Age</vt:lpstr>
      <vt:lpstr>Demographics: Language Other Than English Spoken at Home (age 5+) 2015-2019</vt:lpstr>
      <vt:lpstr>Demographics: Disability Status</vt:lpstr>
      <vt:lpstr>Demographics: Household Size</vt:lpstr>
      <vt:lpstr>Income: Median Household (2019)</vt:lpstr>
      <vt:lpstr>Income: Poverty (2019)</vt:lpstr>
      <vt:lpstr>Income: Poverty by Demographics</vt:lpstr>
      <vt:lpstr>Technology Access</vt:lpstr>
      <vt:lpstr>Labor Force Commute Patterns</vt:lpstr>
      <vt:lpstr>Labor Force Commute Patterns</vt:lpstr>
      <vt:lpstr>K12 Enrollment Projections</vt:lpstr>
      <vt:lpstr>Educational Attainment (2014-2018)</vt:lpstr>
      <vt:lpstr>Educational Attainment By Race/Ethnicity</vt:lpstr>
      <vt:lpstr>Educational Attainment By Race/Ethnicity</vt:lpstr>
      <vt:lpstr>Educational Attainment By Race/Ethnicity</vt:lpstr>
      <vt:lpstr>Demographic Takeaways</vt:lpstr>
      <vt:lpstr>Labor Market: Industry Job Growth Projections through 2024</vt:lpstr>
      <vt:lpstr>Labor Market: Occupational Employment</vt:lpstr>
      <vt:lpstr>Labor Market: Occupational Employment (2019)</vt:lpstr>
      <vt:lpstr>Labor Market: Living Wages (2020)</vt:lpstr>
      <vt:lpstr>Examples Fastest Growing Occupations, Living Wages, Requiring AA/AS or Certificate</vt:lpstr>
      <vt:lpstr>CDE Regional Opportunity Occupations</vt:lpstr>
      <vt:lpstr>Occupational Opportunities &amp; Average Hourly Wage Examples</vt:lpstr>
      <vt:lpstr>Takeaway: Labor Market &amp; WCC Program Gaps</vt:lpstr>
      <vt:lpstr>Internal Environmental Scan</vt:lpstr>
      <vt:lpstr>Overview</vt:lpstr>
      <vt:lpstr>Student Count</vt:lpstr>
      <vt:lpstr>Ethnicity</vt:lpstr>
      <vt:lpstr>Age</vt:lpstr>
      <vt:lpstr>Gender</vt:lpstr>
      <vt:lpstr>Citizenship Status</vt:lpstr>
      <vt:lpstr>Student Characteristics</vt:lpstr>
      <vt:lpstr>FTES</vt:lpstr>
      <vt:lpstr>Enrollment Status</vt:lpstr>
      <vt:lpstr>Part-Time/Full-Time</vt:lpstr>
      <vt:lpstr>Special Populations</vt:lpstr>
      <vt:lpstr>DSPS</vt:lpstr>
      <vt:lpstr>Takeaways: Student Characteristics</vt:lpstr>
      <vt:lpstr>Student Success Metrics</vt:lpstr>
      <vt:lpstr>PowerPoint Presentation</vt:lpstr>
      <vt:lpstr>Success Metrics: To Be Continued…</vt:lpstr>
      <vt:lpstr>Student Focus Groups Input</vt:lpstr>
      <vt:lpstr>Purpose</vt:lpstr>
      <vt:lpstr>Major Takeaways: Significant Factors in Student Success</vt:lpstr>
      <vt:lpstr>More takeaways…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Woodland Community College</dc:title>
  <dc:creator>Diane White</dc:creator>
  <cp:lastModifiedBy>Diane White</cp:lastModifiedBy>
  <cp:revision>2</cp:revision>
  <dcterms:created xsi:type="dcterms:W3CDTF">2022-02-24T22:25:40Z</dcterms:created>
  <dcterms:modified xsi:type="dcterms:W3CDTF">2024-01-30T01:00:15Z</dcterms:modified>
</cp:coreProperties>
</file>