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67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96ED15-64BF-450C-B895-BEA84933183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3C8333-1EDE-4E5B-929D-5E36628137F5}">
      <dgm:prSet/>
      <dgm:spPr/>
      <dgm:t>
        <a:bodyPr/>
        <a:lstStyle/>
        <a:p>
          <a:r>
            <a:rPr lang="en-US"/>
            <a:t>Use existing District data compilations.</a:t>
          </a:r>
        </a:p>
      </dgm:t>
    </dgm:pt>
    <dgm:pt modelId="{56FBDCE1-5BEA-4E50-92DF-E65BFC8EB51A}" type="parTrans" cxnId="{1E18818D-3B07-4A18-A223-962FF9894192}">
      <dgm:prSet/>
      <dgm:spPr/>
      <dgm:t>
        <a:bodyPr/>
        <a:lstStyle/>
        <a:p>
          <a:endParaRPr lang="en-US"/>
        </a:p>
      </dgm:t>
    </dgm:pt>
    <dgm:pt modelId="{A5D074E2-2BEF-4399-BD7A-8798678AFE4D}" type="sibTrans" cxnId="{1E18818D-3B07-4A18-A223-962FF9894192}">
      <dgm:prSet/>
      <dgm:spPr/>
      <dgm:t>
        <a:bodyPr/>
        <a:lstStyle/>
        <a:p>
          <a:endParaRPr lang="en-US"/>
        </a:p>
      </dgm:t>
    </dgm:pt>
    <dgm:pt modelId="{4087095B-8FA0-4D6F-9072-7AA233662F08}">
      <dgm:prSet/>
      <dgm:spPr/>
      <dgm:t>
        <a:bodyPr/>
        <a:lstStyle/>
        <a:p>
          <a:r>
            <a:rPr lang="en-US" dirty="0"/>
            <a:t>Augment District data sets as needed to “tell WCC’s data story.”</a:t>
          </a:r>
        </a:p>
      </dgm:t>
    </dgm:pt>
    <dgm:pt modelId="{DFC14943-A065-481A-B249-40A55BE8EB4D}" type="parTrans" cxnId="{870D4A24-151D-4645-99DD-C66E654A2D30}">
      <dgm:prSet/>
      <dgm:spPr/>
      <dgm:t>
        <a:bodyPr/>
        <a:lstStyle/>
        <a:p>
          <a:endParaRPr lang="en-US"/>
        </a:p>
      </dgm:t>
    </dgm:pt>
    <dgm:pt modelId="{E23E2819-CF6E-47C3-8603-E824D720F00C}" type="sibTrans" cxnId="{870D4A24-151D-4645-99DD-C66E654A2D30}">
      <dgm:prSet/>
      <dgm:spPr/>
      <dgm:t>
        <a:bodyPr/>
        <a:lstStyle/>
        <a:p>
          <a:endParaRPr lang="en-US"/>
        </a:p>
      </dgm:t>
    </dgm:pt>
    <dgm:pt modelId="{397A25F4-CDC6-4D82-A5B2-3F4D187E088B}">
      <dgm:prSet/>
      <dgm:spPr/>
      <dgm:t>
        <a:bodyPr/>
        <a:lstStyle/>
        <a:p>
          <a:r>
            <a:rPr lang="en-US" dirty="0"/>
            <a:t>Use equity-focused outcomes data.</a:t>
          </a:r>
        </a:p>
      </dgm:t>
    </dgm:pt>
    <dgm:pt modelId="{5CE15BE3-26F4-4B08-B84C-6F8B9F924068}" type="parTrans" cxnId="{CDA21849-B95F-4673-B0DA-1CD6568703EC}">
      <dgm:prSet/>
      <dgm:spPr/>
    </dgm:pt>
    <dgm:pt modelId="{2F736DE5-6B4D-480D-BB59-03BC4E2543A0}" type="sibTrans" cxnId="{CDA21849-B95F-4673-B0DA-1CD6568703EC}">
      <dgm:prSet/>
      <dgm:spPr/>
    </dgm:pt>
    <dgm:pt modelId="{DD3E8F26-D9ED-4B9D-AF7D-EB3AD691E97A}" type="pres">
      <dgm:prSet presAssocID="{5D96ED15-64BF-450C-B895-BEA84933183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E2A2233-8E7C-460F-92A2-B97D2AF8588C}" type="pres">
      <dgm:prSet presAssocID="{EF3C8333-1EDE-4E5B-929D-5E36628137F5}" presName="hierRoot1" presStyleCnt="0"/>
      <dgm:spPr/>
    </dgm:pt>
    <dgm:pt modelId="{71F0B3EF-7F10-428E-A39B-7E49A3ADBF7C}" type="pres">
      <dgm:prSet presAssocID="{EF3C8333-1EDE-4E5B-929D-5E36628137F5}" presName="composite" presStyleCnt="0"/>
      <dgm:spPr/>
    </dgm:pt>
    <dgm:pt modelId="{AB4A4C81-E87D-41CF-93BF-8937DBDA7BD5}" type="pres">
      <dgm:prSet presAssocID="{EF3C8333-1EDE-4E5B-929D-5E36628137F5}" presName="background" presStyleLbl="node0" presStyleIdx="0" presStyleCnt="3"/>
      <dgm:spPr/>
    </dgm:pt>
    <dgm:pt modelId="{B4FF9BD3-D65A-4E6A-820E-C15D5B805158}" type="pres">
      <dgm:prSet presAssocID="{EF3C8333-1EDE-4E5B-929D-5E36628137F5}" presName="text" presStyleLbl="fgAcc0" presStyleIdx="0" presStyleCnt="3">
        <dgm:presLayoutVars>
          <dgm:chPref val="3"/>
        </dgm:presLayoutVars>
      </dgm:prSet>
      <dgm:spPr/>
    </dgm:pt>
    <dgm:pt modelId="{A69E7DE9-06F8-489B-A369-53961B00194E}" type="pres">
      <dgm:prSet presAssocID="{EF3C8333-1EDE-4E5B-929D-5E36628137F5}" presName="hierChild2" presStyleCnt="0"/>
      <dgm:spPr/>
    </dgm:pt>
    <dgm:pt modelId="{2DCC23E6-2EB7-40C5-9047-CB273E2EEEC1}" type="pres">
      <dgm:prSet presAssocID="{4087095B-8FA0-4D6F-9072-7AA233662F08}" presName="hierRoot1" presStyleCnt="0"/>
      <dgm:spPr/>
    </dgm:pt>
    <dgm:pt modelId="{795136B4-FB93-45B8-81C0-DE3BD289DEDA}" type="pres">
      <dgm:prSet presAssocID="{4087095B-8FA0-4D6F-9072-7AA233662F08}" presName="composite" presStyleCnt="0"/>
      <dgm:spPr/>
    </dgm:pt>
    <dgm:pt modelId="{901C477E-A096-4852-BF9C-8F5105C1283D}" type="pres">
      <dgm:prSet presAssocID="{4087095B-8FA0-4D6F-9072-7AA233662F08}" presName="background" presStyleLbl="node0" presStyleIdx="1" presStyleCnt="3"/>
      <dgm:spPr/>
    </dgm:pt>
    <dgm:pt modelId="{611E03C8-C102-4314-8AAE-5CBD500F201E}" type="pres">
      <dgm:prSet presAssocID="{4087095B-8FA0-4D6F-9072-7AA233662F08}" presName="text" presStyleLbl="fgAcc0" presStyleIdx="1" presStyleCnt="3">
        <dgm:presLayoutVars>
          <dgm:chPref val="3"/>
        </dgm:presLayoutVars>
      </dgm:prSet>
      <dgm:spPr/>
    </dgm:pt>
    <dgm:pt modelId="{7BECD8F9-0F33-40B0-AFA8-E1D8AE5B2328}" type="pres">
      <dgm:prSet presAssocID="{4087095B-8FA0-4D6F-9072-7AA233662F08}" presName="hierChild2" presStyleCnt="0"/>
      <dgm:spPr/>
    </dgm:pt>
    <dgm:pt modelId="{FD9E45FA-2AC2-4B94-AE96-409C4C53A945}" type="pres">
      <dgm:prSet presAssocID="{397A25F4-CDC6-4D82-A5B2-3F4D187E088B}" presName="hierRoot1" presStyleCnt="0"/>
      <dgm:spPr/>
    </dgm:pt>
    <dgm:pt modelId="{DE93F5EE-A4E2-4C03-B787-560784BBFF8F}" type="pres">
      <dgm:prSet presAssocID="{397A25F4-CDC6-4D82-A5B2-3F4D187E088B}" presName="composite" presStyleCnt="0"/>
      <dgm:spPr/>
    </dgm:pt>
    <dgm:pt modelId="{94D5F440-B59C-4BD0-8E20-6BF53FC8956D}" type="pres">
      <dgm:prSet presAssocID="{397A25F4-CDC6-4D82-A5B2-3F4D187E088B}" presName="background" presStyleLbl="node0" presStyleIdx="2" presStyleCnt="3"/>
      <dgm:spPr/>
    </dgm:pt>
    <dgm:pt modelId="{9AF30B37-F82B-4043-97C4-1EB687861511}" type="pres">
      <dgm:prSet presAssocID="{397A25F4-CDC6-4D82-A5B2-3F4D187E088B}" presName="text" presStyleLbl="fgAcc0" presStyleIdx="2" presStyleCnt="3">
        <dgm:presLayoutVars>
          <dgm:chPref val="3"/>
        </dgm:presLayoutVars>
      </dgm:prSet>
      <dgm:spPr/>
    </dgm:pt>
    <dgm:pt modelId="{C5C56B44-196B-4770-A4EF-60BDE88B972A}" type="pres">
      <dgm:prSet presAssocID="{397A25F4-CDC6-4D82-A5B2-3F4D187E088B}" presName="hierChild2" presStyleCnt="0"/>
      <dgm:spPr/>
    </dgm:pt>
  </dgm:ptLst>
  <dgm:cxnLst>
    <dgm:cxn modelId="{870D4A24-151D-4645-99DD-C66E654A2D30}" srcId="{5D96ED15-64BF-450C-B895-BEA84933183B}" destId="{4087095B-8FA0-4D6F-9072-7AA233662F08}" srcOrd="1" destOrd="0" parTransId="{DFC14943-A065-481A-B249-40A55BE8EB4D}" sibTransId="{E23E2819-CF6E-47C3-8603-E824D720F00C}"/>
    <dgm:cxn modelId="{CDA21849-B95F-4673-B0DA-1CD6568703EC}" srcId="{5D96ED15-64BF-450C-B895-BEA84933183B}" destId="{397A25F4-CDC6-4D82-A5B2-3F4D187E088B}" srcOrd="2" destOrd="0" parTransId="{5CE15BE3-26F4-4B08-B84C-6F8B9F924068}" sibTransId="{2F736DE5-6B4D-480D-BB59-03BC4E2543A0}"/>
    <dgm:cxn modelId="{40A7FC57-2421-489B-9589-FF3240092A45}" type="presOf" srcId="{EF3C8333-1EDE-4E5B-929D-5E36628137F5}" destId="{B4FF9BD3-D65A-4E6A-820E-C15D5B805158}" srcOrd="0" destOrd="0" presId="urn:microsoft.com/office/officeart/2005/8/layout/hierarchy1"/>
    <dgm:cxn modelId="{C7892458-509A-4446-ACAF-59065649C9C0}" type="presOf" srcId="{397A25F4-CDC6-4D82-A5B2-3F4D187E088B}" destId="{9AF30B37-F82B-4043-97C4-1EB687861511}" srcOrd="0" destOrd="0" presId="urn:microsoft.com/office/officeart/2005/8/layout/hierarchy1"/>
    <dgm:cxn modelId="{1E18818D-3B07-4A18-A223-962FF9894192}" srcId="{5D96ED15-64BF-450C-B895-BEA84933183B}" destId="{EF3C8333-1EDE-4E5B-929D-5E36628137F5}" srcOrd="0" destOrd="0" parTransId="{56FBDCE1-5BEA-4E50-92DF-E65BFC8EB51A}" sibTransId="{A5D074E2-2BEF-4399-BD7A-8798678AFE4D}"/>
    <dgm:cxn modelId="{E606FEB9-B3AB-4275-B71A-A253967806F6}" type="presOf" srcId="{5D96ED15-64BF-450C-B895-BEA84933183B}" destId="{DD3E8F26-D9ED-4B9D-AF7D-EB3AD691E97A}" srcOrd="0" destOrd="0" presId="urn:microsoft.com/office/officeart/2005/8/layout/hierarchy1"/>
    <dgm:cxn modelId="{C6D327E5-55E6-4FE2-B46F-50C2FDD25878}" type="presOf" srcId="{4087095B-8FA0-4D6F-9072-7AA233662F08}" destId="{611E03C8-C102-4314-8AAE-5CBD500F201E}" srcOrd="0" destOrd="0" presId="urn:microsoft.com/office/officeart/2005/8/layout/hierarchy1"/>
    <dgm:cxn modelId="{784698F7-A827-4E33-A760-0E0F77419033}" type="presParOf" srcId="{DD3E8F26-D9ED-4B9D-AF7D-EB3AD691E97A}" destId="{5E2A2233-8E7C-460F-92A2-B97D2AF8588C}" srcOrd="0" destOrd="0" presId="urn:microsoft.com/office/officeart/2005/8/layout/hierarchy1"/>
    <dgm:cxn modelId="{8C3715B9-2A63-4410-82B0-E5DED67440B0}" type="presParOf" srcId="{5E2A2233-8E7C-460F-92A2-B97D2AF8588C}" destId="{71F0B3EF-7F10-428E-A39B-7E49A3ADBF7C}" srcOrd="0" destOrd="0" presId="urn:microsoft.com/office/officeart/2005/8/layout/hierarchy1"/>
    <dgm:cxn modelId="{D701F549-6EEF-4D7B-9C9E-62E00ECE17B6}" type="presParOf" srcId="{71F0B3EF-7F10-428E-A39B-7E49A3ADBF7C}" destId="{AB4A4C81-E87D-41CF-93BF-8937DBDA7BD5}" srcOrd="0" destOrd="0" presId="urn:microsoft.com/office/officeart/2005/8/layout/hierarchy1"/>
    <dgm:cxn modelId="{7B7FDB83-3FCD-41A8-B51F-87CDA0895272}" type="presParOf" srcId="{71F0B3EF-7F10-428E-A39B-7E49A3ADBF7C}" destId="{B4FF9BD3-D65A-4E6A-820E-C15D5B805158}" srcOrd="1" destOrd="0" presId="urn:microsoft.com/office/officeart/2005/8/layout/hierarchy1"/>
    <dgm:cxn modelId="{AEDFEC74-A32F-4865-912B-067F886ED9D2}" type="presParOf" srcId="{5E2A2233-8E7C-460F-92A2-B97D2AF8588C}" destId="{A69E7DE9-06F8-489B-A369-53961B00194E}" srcOrd="1" destOrd="0" presId="urn:microsoft.com/office/officeart/2005/8/layout/hierarchy1"/>
    <dgm:cxn modelId="{2E9A31AF-B6C9-455F-BD10-20329BECAC62}" type="presParOf" srcId="{DD3E8F26-D9ED-4B9D-AF7D-EB3AD691E97A}" destId="{2DCC23E6-2EB7-40C5-9047-CB273E2EEEC1}" srcOrd="1" destOrd="0" presId="urn:microsoft.com/office/officeart/2005/8/layout/hierarchy1"/>
    <dgm:cxn modelId="{50B57426-A302-4F1B-B439-B5E88B322F3E}" type="presParOf" srcId="{2DCC23E6-2EB7-40C5-9047-CB273E2EEEC1}" destId="{795136B4-FB93-45B8-81C0-DE3BD289DEDA}" srcOrd="0" destOrd="0" presId="urn:microsoft.com/office/officeart/2005/8/layout/hierarchy1"/>
    <dgm:cxn modelId="{C4C38E75-6848-42A1-9ED7-C60CF35484C8}" type="presParOf" srcId="{795136B4-FB93-45B8-81C0-DE3BD289DEDA}" destId="{901C477E-A096-4852-BF9C-8F5105C1283D}" srcOrd="0" destOrd="0" presId="urn:microsoft.com/office/officeart/2005/8/layout/hierarchy1"/>
    <dgm:cxn modelId="{4A286D59-C5BB-4BEF-BA2F-648B040C1AA0}" type="presParOf" srcId="{795136B4-FB93-45B8-81C0-DE3BD289DEDA}" destId="{611E03C8-C102-4314-8AAE-5CBD500F201E}" srcOrd="1" destOrd="0" presId="urn:microsoft.com/office/officeart/2005/8/layout/hierarchy1"/>
    <dgm:cxn modelId="{35A3CCFE-95C7-4FF2-B225-985161B0DE39}" type="presParOf" srcId="{2DCC23E6-2EB7-40C5-9047-CB273E2EEEC1}" destId="{7BECD8F9-0F33-40B0-AFA8-E1D8AE5B2328}" srcOrd="1" destOrd="0" presId="urn:microsoft.com/office/officeart/2005/8/layout/hierarchy1"/>
    <dgm:cxn modelId="{FABF4C42-E8C6-4FD2-9C6E-DBDCBE8671D3}" type="presParOf" srcId="{DD3E8F26-D9ED-4B9D-AF7D-EB3AD691E97A}" destId="{FD9E45FA-2AC2-4B94-AE96-409C4C53A945}" srcOrd="2" destOrd="0" presId="urn:microsoft.com/office/officeart/2005/8/layout/hierarchy1"/>
    <dgm:cxn modelId="{359A5544-96FF-4BF6-9F93-81B415C643FD}" type="presParOf" srcId="{FD9E45FA-2AC2-4B94-AE96-409C4C53A945}" destId="{DE93F5EE-A4E2-4C03-B787-560784BBFF8F}" srcOrd="0" destOrd="0" presId="urn:microsoft.com/office/officeart/2005/8/layout/hierarchy1"/>
    <dgm:cxn modelId="{C886F89A-FC8A-4651-BC20-1A40B571EC16}" type="presParOf" srcId="{DE93F5EE-A4E2-4C03-B787-560784BBFF8F}" destId="{94D5F440-B59C-4BD0-8E20-6BF53FC8956D}" srcOrd="0" destOrd="0" presId="urn:microsoft.com/office/officeart/2005/8/layout/hierarchy1"/>
    <dgm:cxn modelId="{954A99D3-9654-4E28-BFE7-37D5E3A48600}" type="presParOf" srcId="{DE93F5EE-A4E2-4C03-B787-560784BBFF8F}" destId="{9AF30B37-F82B-4043-97C4-1EB687861511}" srcOrd="1" destOrd="0" presId="urn:microsoft.com/office/officeart/2005/8/layout/hierarchy1"/>
    <dgm:cxn modelId="{737DCF49-391A-4622-B9C0-D3A2B09FD187}" type="presParOf" srcId="{FD9E45FA-2AC2-4B94-AE96-409C4C53A945}" destId="{C5C56B44-196B-4770-A4EF-60BDE88B972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EB4AE7-345B-4EEB-A680-E8FD40BAD2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1A4C2F6-DDCF-4862-BD92-76B97E1CDB65}">
      <dgm:prSet/>
      <dgm:spPr/>
      <dgm:t>
        <a:bodyPr/>
        <a:lstStyle/>
        <a:p>
          <a:r>
            <a:rPr lang="en-US" b="1"/>
            <a:t>Counties</a:t>
          </a:r>
          <a:r>
            <a:rPr lang="en-US"/>
            <a:t>: Colusa, Lake, Yolo</a:t>
          </a:r>
        </a:p>
      </dgm:t>
    </dgm:pt>
    <dgm:pt modelId="{F9FA2B68-F528-448E-AD63-78503EC81652}" type="parTrans" cxnId="{8CDE20D8-405A-4EA1-B664-F1A3C9FFA28D}">
      <dgm:prSet/>
      <dgm:spPr/>
      <dgm:t>
        <a:bodyPr/>
        <a:lstStyle/>
        <a:p>
          <a:endParaRPr lang="en-US"/>
        </a:p>
      </dgm:t>
    </dgm:pt>
    <dgm:pt modelId="{89AC2FA9-7035-4A53-881E-266BEFF0483C}" type="sibTrans" cxnId="{8CDE20D8-405A-4EA1-B664-F1A3C9FFA28D}">
      <dgm:prSet/>
      <dgm:spPr/>
      <dgm:t>
        <a:bodyPr/>
        <a:lstStyle/>
        <a:p>
          <a:endParaRPr lang="en-US"/>
        </a:p>
      </dgm:t>
    </dgm:pt>
    <dgm:pt modelId="{6A966892-01C6-4233-8DC2-F2E26A971958}">
      <dgm:prSet/>
      <dgm:spPr/>
      <dgm:t>
        <a:bodyPr/>
        <a:lstStyle/>
        <a:p>
          <a:r>
            <a:rPr lang="en-US" b="1"/>
            <a:t>Cities</a:t>
          </a:r>
          <a:r>
            <a:rPr lang="en-US"/>
            <a:t>: Arbuckle, Clearlake, Colusa, Davis, Lakeport, Lower Lake CDP, Maxwell CDP, Middletown CDP, West Sacramento, Williams, Winters, Woodland</a:t>
          </a:r>
        </a:p>
      </dgm:t>
    </dgm:pt>
    <dgm:pt modelId="{0A7386FE-8E06-4793-946B-6D9AD2DE4220}" type="parTrans" cxnId="{0CDBC08F-5C1B-4E8B-BBCA-870C89473B3C}">
      <dgm:prSet/>
      <dgm:spPr/>
      <dgm:t>
        <a:bodyPr/>
        <a:lstStyle/>
        <a:p>
          <a:endParaRPr lang="en-US"/>
        </a:p>
      </dgm:t>
    </dgm:pt>
    <dgm:pt modelId="{5080AD39-2BA5-4EA3-952C-DE65FB1D131A}" type="sibTrans" cxnId="{0CDBC08F-5C1B-4E8B-BBCA-870C89473B3C}">
      <dgm:prSet/>
      <dgm:spPr/>
      <dgm:t>
        <a:bodyPr/>
        <a:lstStyle/>
        <a:p>
          <a:endParaRPr lang="en-US"/>
        </a:p>
      </dgm:t>
    </dgm:pt>
    <dgm:pt modelId="{9DA49CB4-F558-4D33-BB38-021C86D3E1C6}" type="pres">
      <dgm:prSet presAssocID="{59EB4AE7-345B-4EEB-A680-E8FD40BAD2C2}" presName="linear" presStyleCnt="0">
        <dgm:presLayoutVars>
          <dgm:animLvl val="lvl"/>
          <dgm:resizeHandles val="exact"/>
        </dgm:presLayoutVars>
      </dgm:prSet>
      <dgm:spPr/>
    </dgm:pt>
    <dgm:pt modelId="{6CDE4034-E57F-45EA-AAED-954D65660400}" type="pres">
      <dgm:prSet presAssocID="{81A4C2F6-DDCF-4862-BD92-76B97E1CDB6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3D1F9DB-D6FF-4BCC-BF40-F2E085B5AAA2}" type="pres">
      <dgm:prSet presAssocID="{89AC2FA9-7035-4A53-881E-266BEFF0483C}" presName="spacer" presStyleCnt="0"/>
      <dgm:spPr/>
    </dgm:pt>
    <dgm:pt modelId="{71AAEC9E-23AC-4CAB-B649-03A8FB1E0164}" type="pres">
      <dgm:prSet presAssocID="{6A966892-01C6-4233-8DC2-F2E26A97195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CDBC08F-5C1B-4E8B-BBCA-870C89473B3C}" srcId="{59EB4AE7-345B-4EEB-A680-E8FD40BAD2C2}" destId="{6A966892-01C6-4233-8DC2-F2E26A971958}" srcOrd="1" destOrd="0" parTransId="{0A7386FE-8E06-4793-946B-6D9AD2DE4220}" sibTransId="{5080AD39-2BA5-4EA3-952C-DE65FB1D131A}"/>
    <dgm:cxn modelId="{0A29F19A-139A-44DC-8891-EB0FFBC1F6D6}" type="presOf" srcId="{59EB4AE7-345B-4EEB-A680-E8FD40BAD2C2}" destId="{9DA49CB4-F558-4D33-BB38-021C86D3E1C6}" srcOrd="0" destOrd="0" presId="urn:microsoft.com/office/officeart/2005/8/layout/vList2"/>
    <dgm:cxn modelId="{717A80C2-6B58-41FF-B769-C31A9B4757E9}" type="presOf" srcId="{6A966892-01C6-4233-8DC2-F2E26A971958}" destId="{71AAEC9E-23AC-4CAB-B649-03A8FB1E0164}" srcOrd="0" destOrd="0" presId="urn:microsoft.com/office/officeart/2005/8/layout/vList2"/>
    <dgm:cxn modelId="{61A757C5-EE01-4312-9617-BF6F8CB3B9C1}" type="presOf" srcId="{81A4C2F6-DDCF-4862-BD92-76B97E1CDB65}" destId="{6CDE4034-E57F-45EA-AAED-954D65660400}" srcOrd="0" destOrd="0" presId="urn:microsoft.com/office/officeart/2005/8/layout/vList2"/>
    <dgm:cxn modelId="{8CDE20D8-405A-4EA1-B664-F1A3C9FFA28D}" srcId="{59EB4AE7-345B-4EEB-A680-E8FD40BAD2C2}" destId="{81A4C2F6-DDCF-4862-BD92-76B97E1CDB65}" srcOrd="0" destOrd="0" parTransId="{F9FA2B68-F528-448E-AD63-78503EC81652}" sibTransId="{89AC2FA9-7035-4A53-881E-266BEFF0483C}"/>
    <dgm:cxn modelId="{284BB195-9211-4C72-B74D-E1BE47DD09C4}" type="presParOf" srcId="{9DA49CB4-F558-4D33-BB38-021C86D3E1C6}" destId="{6CDE4034-E57F-45EA-AAED-954D65660400}" srcOrd="0" destOrd="0" presId="urn:microsoft.com/office/officeart/2005/8/layout/vList2"/>
    <dgm:cxn modelId="{ED8BFD66-1C80-4FF8-A3F6-645F1A81C3E3}" type="presParOf" srcId="{9DA49CB4-F558-4D33-BB38-021C86D3E1C6}" destId="{C3D1F9DB-D6FF-4BCC-BF40-F2E085B5AAA2}" srcOrd="1" destOrd="0" presId="urn:microsoft.com/office/officeart/2005/8/layout/vList2"/>
    <dgm:cxn modelId="{8DEAC76C-EEDA-4BAE-933B-E444028BFDD1}" type="presParOf" srcId="{9DA49CB4-F558-4D33-BB38-021C86D3E1C6}" destId="{71AAEC9E-23AC-4CAB-B649-03A8FB1E0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09B918-142F-4AAF-B85B-83B56225319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FC5D5BB-70E8-425C-BC44-C57654414E0B}">
      <dgm:prSet/>
      <dgm:spPr/>
      <dgm:t>
        <a:bodyPr/>
        <a:lstStyle/>
        <a:p>
          <a:r>
            <a:rPr lang="en-US"/>
            <a:t>Population Growth</a:t>
          </a:r>
        </a:p>
      </dgm:t>
    </dgm:pt>
    <dgm:pt modelId="{238E3151-0FD7-4AFD-A1B6-D7194D53FFDE}" type="parTrans" cxnId="{6D42147F-C2EE-4A13-9AA1-D46B16F022F7}">
      <dgm:prSet/>
      <dgm:spPr/>
      <dgm:t>
        <a:bodyPr/>
        <a:lstStyle/>
        <a:p>
          <a:endParaRPr lang="en-US"/>
        </a:p>
      </dgm:t>
    </dgm:pt>
    <dgm:pt modelId="{30A988CE-4272-48FF-A1C2-DAEBF3A9BC42}" type="sibTrans" cxnId="{6D42147F-C2EE-4A13-9AA1-D46B16F022F7}">
      <dgm:prSet/>
      <dgm:spPr/>
      <dgm:t>
        <a:bodyPr/>
        <a:lstStyle/>
        <a:p>
          <a:endParaRPr lang="en-US"/>
        </a:p>
      </dgm:t>
    </dgm:pt>
    <dgm:pt modelId="{F2D6F26C-BAB8-4C4E-A8BB-4FC37B073132}">
      <dgm:prSet/>
      <dgm:spPr/>
      <dgm:t>
        <a:bodyPr/>
        <a:lstStyle/>
        <a:p>
          <a:r>
            <a:rPr lang="en-US"/>
            <a:t>Ethnicity, Age, Gender  (Counties)</a:t>
          </a:r>
        </a:p>
      </dgm:t>
    </dgm:pt>
    <dgm:pt modelId="{64755B50-1634-4FF0-AB1A-F63FC2C0A9E0}" type="parTrans" cxnId="{43AEAE00-861A-4DC8-B2B4-2137D1313824}">
      <dgm:prSet/>
      <dgm:spPr/>
      <dgm:t>
        <a:bodyPr/>
        <a:lstStyle/>
        <a:p>
          <a:endParaRPr lang="en-US"/>
        </a:p>
      </dgm:t>
    </dgm:pt>
    <dgm:pt modelId="{414DA10C-680E-41B3-A701-581F3086E817}" type="sibTrans" cxnId="{43AEAE00-861A-4DC8-B2B4-2137D1313824}">
      <dgm:prSet/>
      <dgm:spPr/>
      <dgm:t>
        <a:bodyPr/>
        <a:lstStyle/>
        <a:p>
          <a:endParaRPr lang="en-US"/>
        </a:p>
      </dgm:t>
    </dgm:pt>
    <dgm:pt modelId="{A8BBDEFE-DB68-4AE8-B7D0-07232E98473A}">
      <dgm:prSet/>
      <dgm:spPr/>
      <dgm:t>
        <a:bodyPr/>
        <a:lstStyle/>
        <a:p>
          <a:r>
            <a:rPr lang="en-US"/>
            <a:t>Foreign Born (Counties and Cities)</a:t>
          </a:r>
        </a:p>
      </dgm:t>
    </dgm:pt>
    <dgm:pt modelId="{71C199B4-B375-4154-9B5D-756942F3F1DC}" type="parTrans" cxnId="{9B2BE1EF-2FB9-407F-9C26-EFA4545028D8}">
      <dgm:prSet/>
      <dgm:spPr/>
      <dgm:t>
        <a:bodyPr/>
        <a:lstStyle/>
        <a:p>
          <a:endParaRPr lang="en-US"/>
        </a:p>
      </dgm:t>
    </dgm:pt>
    <dgm:pt modelId="{88D7CFF6-BFE4-4B54-BB53-3FC66D964936}" type="sibTrans" cxnId="{9B2BE1EF-2FB9-407F-9C26-EFA4545028D8}">
      <dgm:prSet/>
      <dgm:spPr/>
      <dgm:t>
        <a:bodyPr/>
        <a:lstStyle/>
        <a:p>
          <a:endParaRPr lang="en-US"/>
        </a:p>
      </dgm:t>
    </dgm:pt>
    <dgm:pt modelId="{0A75A3AA-0F4A-4337-B26A-2927D66918A3}">
      <dgm:prSet/>
      <dgm:spPr/>
      <dgm:t>
        <a:bodyPr/>
        <a:lstStyle/>
        <a:p>
          <a:r>
            <a:rPr lang="en-US"/>
            <a:t>Primary Language (Counties)</a:t>
          </a:r>
        </a:p>
      </dgm:t>
    </dgm:pt>
    <dgm:pt modelId="{F3F9AC17-2412-4D21-A57E-C60B360067A1}" type="parTrans" cxnId="{EBE7931B-90DB-4EE1-A038-270F6A96B5D4}">
      <dgm:prSet/>
      <dgm:spPr/>
      <dgm:t>
        <a:bodyPr/>
        <a:lstStyle/>
        <a:p>
          <a:endParaRPr lang="en-US"/>
        </a:p>
      </dgm:t>
    </dgm:pt>
    <dgm:pt modelId="{0973883D-54E3-4FDB-9778-5454DE9FE74F}" type="sibTrans" cxnId="{EBE7931B-90DB-4EE1-A038-270F6A96B5D4}">
      <dgm:prSet/>
      <dgm:spPr/>
      <dgm:t>
        <a:bodyPr/>
        <a:lstStyle/>
        <a:p>
          <a:endParaRPr lang="en-US"/>
        </a:p>
      </dgm:t>
    </dgm:pt>
    <dgm:pt modelId="{71BF899B-1A18-469E-991D-FD1157572193}">
      <dgm:prSet/>
      <dgm:spPr/>
      <dgm:t>
        <a:bodyPr/>
        <a:lstStyle/>
        <a:p>
          <a:r>
            <a:rPr lang="en-US"/>
            <a:t>Household Size (Counties)</a:t>
          </a:r>
        </a:p>
      </dgm:t>
    </dgm:pt>
    <dgm:pt modelId="{8D33775C-39B3-4E2B-86F4-B8597D168F8A}" type="parTrans" cxnId="{EFA39E33-461B-461E-95B5-D19A84F07391}">
      <dgm:prSet/>
      <dgm:spPr/>
      <dgm:t>
        <a:bodyPr/>
        <a:lstStyle/>
        <a:p>
          <a:endParaRPr lang="en-US"/>
        </a:p>
      </dgm:t>
    </dgm:pt>
    <dgm:pt modelId="{83447F8D-171E-4024-80CC-48776E8D3B7A}" type="sibTrans" cxnId="{EFA39E33-461B-461E-95B5-D19A84F07391}">
      <dgm:prSet/>
      <dgm:spPr/>
      <dgm:t>
        <a:bodyPr/>
        <a:lstStyle/>
        <a:p>
          <a:endParaRPr lang="en-US"/>
        </a:p>
      </dgm:t>
    </dgm:pt>
    <dgm:pt modelId="{061DC635-D3A3-46D1-920C-80445ADEBCF1}">
      <dgm:prSet/>
      <dgm:spPr/>
      <dgm:t>
        <a:bodyPr/>
        <a:lstStyle/>
        <a:p>
          <a:r>
            <a:rPr lang="en-US"/>
            <a:t>Median Household Income (Counties and Cities)</a:t>
          </a:r>
        </a:p>
      </dgm:t>
    </dgm:pt>
    <dgm:pt modelId="{96A39AAE-9E57-4416-8A92-E8CB3ED7ECFF}" type="parTrans" cxnId="{54AE8651-D40B-406B-A03A-379B140F44F1}">
      <dgm:prSet/>
      <dgm:spPr/>
      <dgm:t>
        <a:bodyPr/>
        <a:lstStyle/>
        <a:p>
          <a:endParaRPr lang="en-US"/>
        </a:p>
      </dgm:t>
    </dgm:pt>
    <dgm:pt modelId="{390B85E2-98EF-4217-B189-FD49F348C268}" type="sibTrans" cxnId="{54AE8651-D40B-406B-A03A-379B140F44F1}">
      <dgm:prSet/>
      <dgm:spPr/>
      <dgm:t>
        <a:bodyPr/>
        <a:lstStyle/>
        <a:p>
          <a:endParaRPr lang="en-US"/>
        </a:p>
      </dgm:t>
    </dgm:pt>
    <dgm:pt modelId="{98634E2D-A426-4CE4-95F7-DBC631591C9C}">
      <dgm:prSet/>
      <dgm:spPr/>
      <dgm:t>
        <a:bodyPr/>
        <a:lstStyle/>
        <a:p>
          <a:r>
            <a:rPr lang="en-US"/>
            <a:t>Poverty (Counties, Cities, Largest Demographic by Gender, Age, Ethnicity)</a:t>
          </a:r>
        </a:p>
      </dgm:t>
    </dgm:pt>
    <dgm:pt modelId="{0C62F645-B727-48F7-93AD-8C55A95BCFE6}" type="parTrans" cxnId="{5629B663-4B92-4D1A-9D89-EFAFC401126B}">
      <dgm:prSet/>
      <dgm:spPr/>
      <dgm:t>
        <a:bodyPr/>
        <a:lstStyle/>
        <a:p>
          <a:endParaRPr lang="en-US"/>
        </a:p>
      </dgm:t>
    </dgm:pt>
    <dgm:pt modelId="{2FD08C89-AAA7-41DC-9AB6-3D85BDAF9B1F}" type="sibTrans" cxnId="{5629B663-4B92-4D1A-9D89-EFAFC401126B}">
      <dgm:prSet/>
      <dgm:spPr/>
      <dgm:t>
        <a:bodyPr/>
        <a:lstStyle/>
        <a:p>
          <a:endParaRPr lang="en-US"/>
        </a:p>
      </dgm:t>
    </dgm:pt>
    <dgm:pt modelId="{6A9604CB-281B-4304-B19A-D4DE11CEA7FD}">
      <dgm:prSet/>
      <dgm:spPr/>
      <dgm:t>
        <a:bodyPr/>
        <a:lstStyle/>
        <a:p>
          <a:r>
            <a:rPr lang="en-US"/>
            <a:t>Disability</a:t>
          </a:r>
        </a:p>
      </dgm:t>
    </dgm:pt>
    <dgm:pt modelId="{74482694-63D4-452E-87E0-FAD24C34E1E7}" type="parTrans" cxnId="{4F1E71A3-A115-44E5-BFFE-D51C92CFCC82}">
      <dgm:prSet/>
      <dgm:spPr/>
      <dgm:t>
        <a:bodyPr/>
        <a:lstStyle/>
        <a:p>
          <a:endParaRPr lang="en-US"/>
        </a:p>
      </dgm:t>
    </dgm:pt>
    <dgm:pt modelId="{204C5143-7FED-4AC0-BD0A-AD4EA30BC6CD}" type="sibTrans" cxnId="{4F1E71A3-A115-44E5-BFFE-D51C92CFCC82}">
      <dgm:prSet/>
      <dgm:spPr/>
      <dgm:t>
        <a:bodyPr/>
        <a:lstStyle/>
        <a:p>
          <a:endParaRPr lang="en-US"/>
        </a:p>
      </dgm:t>
    </dgm:pt>
    <dgm:pt modelId="{EEA57D79-A6FC-4B5A-9541-D596026B1E15}">
      <dgm:prSet/>
      <dgm:spPr/>
      <dgm:t>
        <a:bodyPr/>
        <a:lstStyle/>
        <a:p>
          <a:r>
            <a:rPr lang="en-US"/>
            <a:t>Commute</a:t>
          </a:r>
        </a:p>
      </dgm:t>
    </dgm:pt>
    <dgm:pt modelId="{3ED122AE-9B4B-4BF7-BCDA-84E3B1A48CCA}" type="parTrans" cxnId="{5695860B-4ED9-4040-8494-925260F9F091}">
      <dgm:prSet/>
      <dgm:spPr/>
      <dgm:t>
        <a:bodyPr/>
        <a:lstStyle/>
        <a:p>
          <a:endParaRPr lang="en-US"/>
        </a:p>
      </dgm:t>
    </dgm:pt>
    <dgm:pt modelId="{B35196D1-F933-4AE7-9328-5E6B60FB0B87}" type="sibTrans" cxnId="{5695860B-4ED9-4040-8494-925260F9F091}">
      <dgm:prSet/>
      <dgm:spPr/>
      <dgm:t>
        <a:bodyPr/>
        <a:lstStyle/>
        <a:p>
          <a:endParaRPr lang="en-US"/>
        </a:p>
      </dgm:t>
    </dgm:pt>
    <dgm:pt modelId="{8E5E2D90-83F1-4F71-A2EC-56B07AF2EDDC}">
      <dgm:prSet/>
      <dgm:spPr/>
      <dgm:t>
        <a:bodyPr/>
        <a:lstStyle/>
        <a:p>
          <a:r>
            <a:rPr lang="en-US"/>
            <a:t>Technology Access (Computer and Broadband)</a:t>
          </a:r>
        </a:p>
      </dgm:t>
    </dgm:pt>
    <dgm:pt modelId="{7E9B7BCF-C04F-48FD-9B55-504FF5C357AA}" type="parTrans" cxnId="{DCE1FDA1-51B3-44E1-8DF7-44045F3094F5}">
      <dgm:prSet/>
      <dgm:spPr/>
      <dgm:t>
        <a:bodyPr/>
        <a:lstStyle/>
        <a:p>
          <a:endParaRPr lang="en-US"/>
        </a:p>
      </dgm:t>
    </dgm:pt>
    <dgm:pt modelId="{A27EC889-0F6C-4B63-B061-BBAF3978E997}" type="sibTrans" cxnId="{DCE1FDA1-51B3-44E1-8DF7-44045F3094F5}">
      <dgm:prSet/>
      <dgm:spPr/>
      <dgm:t>
        <a:bodyPr/>
        <a:lstStyle/>
        <a:p>
          <a:endParaRPr lang="en-US"/>
        </a:p>
      </dgm:t>
    </dgm:pt>
    <dgm:pt modelId="{17D27C0D-8A82-43EE-B2F8-9DD2727196F0}">
      <dgm:prSet/>
      <dgm:spPr/>
      <dgm:t>
        <a:bodyPr/>
        <a:lstStyle/>
        <a:p>
          <a:r>
            <a:rPr lang="en-US" dirty="0"/>
            <a:t>K12: Enrollment, Graduation, Drop Out</a:t>
          </a:r>
        </a:p>
      </dgm:t>
    </dgm:pt>
    <dgm:pt modelId="{B46CEC77-BE17-47D0-B618-2D3B050E1E2C}" type="parTrans" cxnId="{A4F2C380-A268-47E8-96A2-391EA5AD4DC6}">
      <dgm:prSet/>
      <dgm:spPr/>
    </dgm:pt>
    <dgm:pt modelId="{DD4D65CF-7196-46FD-9CC9-58CEE368F2FF}" type="sibTrans" cxnId="{A4F2C380-A268-47E8-96A2-391EA5AD4DC6}">
      <dgm:prSet/>
      <dgm:spPr/>
    </dgm:pt>
    <dgm:pt modelId="{8701F787-F832-4FC1-BF78-5595C7466095}">
      <dgm:prSet/>
      <dgm:spPr/>
      <dgm:t>
        <a:bodyPr/>
        <a:lstStyle/>
        <a:p>
          <a:r>
            <a:rPr lang="en-US" dirty="0"/>
            <a:t>Educational Attainment by Race/Ethnicity</a:t>
          </a:r>
        </a:p>
      </dgm:t>
    </dgm:pt>
    <dgm:pt modelId="{47B56BA9-4370-4350-8804-0935AC843C5F}" type="parTrans" cxnId="{680901FD-8CEB-44B0-B454-C1287CF708D6}">
      <dgm:prSet/>
      <dgm:spPr/>
    </dgm:pt>
    <dgm:pt modelId="{720FE714-B507-4546-A971-DA5206AC170D}" type="sibTrans" cxnId="{680901FD-8CEB-44B0-B454-C1287CF708D6}">
      <dgm:prSet/>
      <dgm:spPr/>
    </dgm:pt>
    <dgm:pt modelId="{56FECD8D-6B77-437F-BB39-D399EDF38CAC}" type="pres">
      <dgm:prSet presAssocID="{F809B918-142F-4AAF-B85B-83B56225319E}" presName="diagram" presStyleCnt="0">
        <dgm:presLayoutVars>
          <dgm:dir/>
          <dgm:resizeHandles val="exact"/>
        </dgm:presLayoutVars>
      </dgm:prSet>
      <dgm:spPr/>
    </dgm:pt>
    <dgm:pt modelId="{F18AAFF8-2899-4969-8D71-6858194449CF}" type="pres">
      <dgm:prSet presAssocID="{2FC5D5BB-70E8-425C-BC44-C57654414E0B}" presName="node" presStyleLbl="node1" presStyleIdx="0" presStyleCnt="12">
        <dgm:presLayoutVars>
          <dgm:bulletEnabled val="1"/>
        </dgm:presLayoutVars>
      </dgm:prSet>
      <dgm:spPr/>
    </dgm:pt>
    <dgm:pt modelId="{D7B415AC-33C3-493A-8117-ACE1632617BA}" type="pres">
      <dgm:prSet presAssocID="{30A988CE-4272-48FF-A1C2-DAEBF3A9BC42}" presName="sibTrans" presStyleCnt="0"/>
      <dgm:spPr/>
    </dgm:pt>
    <dgm:pt modelId="{F4A50464-F0A9-4FD6-890C-45181F50EE40}" type="pres">
      <dgm:prSet presAssocID="{F2D6F26C-BAB8-4C4E-A8BB-4FC37B073132}" presName="node" presStyleLbl="node1" presStyleIdx="1" presStyleCnt="12">
        <dgm:presLayoutVars>
          <dgm:bulletEnabled val="1"/>
        </dgm:presLayoutVars>
      </dgm:prSet>
      <dgm:spPr/>
    </dgm:pt>
    <dgm:pt modelId="{7FA7D4D2-90E2-4C86-A126-B0D05B6ED7AA}" type="pres">
      <dgm:prSet presAssocID="{414DA10C-680E-41B3-A701-581F3086E817}" presName="sibTrans" presStyleCnt="0"/>
      <dgm:spPr/>
    </dgm:pt>
    <dgm:pt modelId="{6C163BDD-0BAE-4F97-9D41-5FF409040A76}" type="pres">
      <dgm:prSet presAssocID="{A8BBDEFE-DB68-4AE8-B7D0-07232E98473A}" presName="node" presStyleLbl="node1" presStyleIdx="2" presStyleCnt="12">
        <dgm:presLayoutVars>
          <dgm:bulletEnabled val="1"/>
        </dgm:presLayoutVars>
      </dgm:prSet>
      <dgm:spPr/>
    </dgm:pt>
    <dgm:pt modelId="{BE56C0C4-E846-4BDD-B901-461B525F1D66}" type="pres">
      <dgm:prSet presAssocID="{88D7CFF6-BFE4-4B54-BB53-3FC66D964936}" presName="sibTrans" presStyleCnt="0"/>
      <dgm:spPr/>
    </dgm:pt>
    <dgm:pt modelId="{800CA518-7340-471C-B49D-24BEDAFE122D}" type="pres">
      <dgm:prSet presAssocID="{0A75A3AA-0F4A-4337-B26A-2927D66918A3}" presName="node" presStyleLbl="node1" presStyleIdx="3" presStyleCnt="12">
        <dgm:presLayoutVars>
          <dgm:bulletEnabled val="1"/>
        </dgm:presLayoutVars>
      </dgm:prSet>
      <dgm:spPr/>
    </dgm:pt>
    <dgm:pt modelId="{270AED28-D87A-4E3A-A1CA-25B428A23C21}" type="pres">
      <dgm:prSet presAssocID="{0973883D-54E3-4FDB-9778-5454DE9FE74F}" presName="sibTrans" presStyleCnt="0"/>
      <dgm:spPr/>
    </dgm:pt>
    <dgm:pt modelId="{B7629C99-9AA1-476A-AD41-FEAED32DC232}" type="pres">
      <dgm:prSet presAssocID="{71BF899B-1A18-469E-991D-FD1157572193}" presName="node" presStyleLbl="node1" presStyleIdx="4" presStyleCnt="12">
        <dgm:presLayoutVars>
          <dgm:bulletEnabled val="1"/>
        </dgm:presLayoutVars>
      </dgm:prSet>
      <dgm:spPr/>
    </dgm:pt>
    <dgm:pt modelId="{CB85C3DB-CB01-42E1-9FD7-4CDE9B0AA301}" type="pres">
      <dgm:prSet presAssocID="{83447F8D-171E-4024-80CC-48776E8D3B7A}" presName="sibTrans" presStyleCnt="0"/>
      <dgm:spPr/>
    </dgm:pt>
    <dgm:pt modelId="{26F21105-9BDB-4E17-833A-C14529FC6104}" type="pres">
      <dgm:prSet presAssocID="{061DC635-D3A3-46D1-920C-80445ADEBCF1}" presName="node" presStyleLbl="node1" presStyleIdx="5" presStyleCnt="12">
        <dgm:presLayoutVars>
          <dgm:bulletEnabled val="1"/>
        </dgm:presLayoutVars>
      </dgm:prSet>
      <dgm:spPr/>
    </dgm:pt>
    <dgm:pt modelId="{6F478CFF-D37F-4A1F-846A-19694045D4D5}" type="pres">
      <dgm:prSet presAssocID="{390B85E2-98EF-4217-B189-FD49F348C268}" presName="sibTrans" presStyleCnt="0"/>
      <dgm:spPr/>
    </dgm:pt>
    <dgm:pt modelId="{E93E5F45-0DE0-48F6-8D40-7487C2530684}" type="pres">
      <dgm:prSet presAssocID="{98634E2D-A426-4CE4-95F7-DBC631591C9C}" presName="node" presStyleLbl="node1" presStyleIdx="6" presStyleCnt="12">
        <dgm:presLayoutVars>
          <dgm:bulletEnabled val="1"/>
        </dgm:presLayoutVars>
      </dgm:prSet>
      <dgm:spPr/>
    </dgm:pt>
    <dgm:pt modelId="{5E2B0887-2F55-4F15-A14D-B5A1FF61FB50}" type="pres">
      <dgm:prSet presAssocID="{2FD08C89-AAA7-41DC-9AB6-3D85BDAF9B1F}" presName="sibTrans" presStyleCnt="0"/>
      <dgm:spPr/>
    </dgm:pt>
    <dgm:pt modelId="{6BADB5AF-9B8E-4028-A53A-7188D53FD511}" type="pres">
      <dgm:prSet presAssocID="{6A9604CB-281B-4304-B19A-D4DE11CEA7FD}" presName="node" presStyleLbl="node1" presStyleIdx="7" presStyleCnt="12">
        <dgm:presLayoutVars>
          <dgm:bulletEnabled val="1"/>
        </dgm:presLayoutVars>
      </dgm:prSet>
      <dgm:spPr/>
    </dgm:pt>
    <dgm:pt modelId="{C3C62C14-D632-4CE8-8F92-D111796589A2}" type="pres">
      <dgm:prSet presAssocID="{204C5143-7FED-4AC0-BD0A-AD4EA30BC6CD}" presName="sibTrans" presStyleCnt="0"/>
      <dgm:spPr/>
    </dgm:pt>
    <dgm:pt modelId="{C7354E37-585E-4851-A6B0-ECAB78EC2686}" type="pres">
      <dgm:prSet presAssocID="{8701F787-F832-4FC1-BF78-5595C7466095}" presName="node" presStyleLbl="node1" presStyleIdx="8" presStyleCnt="12">
        <dgm:presLayoutVars>
          <dgm:bulletEnabled val="1"/>
        </dgm:presLayoutVars>
      </dgm:prSet>
      <dgm:spPr/>
    </dgm:pt>
    <dgm:pt modelId="{282FF04A-1450-41E5-BC26-99E9312A2C6E}" type="pres">
      <dgm:prSet presAssocID="{720FE714-B507-4546-A971-DA5206AC170D}" presName="sibTrans" presStyleCnt="0"/>
      <dgm:spPr/>
    </dgm:pt>
    <dgm:pt modelId="{3052286C-EFED-453B-AAB5-AB9B0A0CEE4F}" type="pres">
      <dgm:prSet presAssocID="{EEA57D79-A6FC-4B5A-9541-D596026B1E15}" presName="node" presStyleLbl="node1" presStyleIdx="9" presStyleCnt="12">
        <dgm:presLayoutVars>
          <dgm:bulletEnabled val="1"/>
        </dgm:presLayoutVars>
      </dgm:prSet>
      <dgm:spPr/>
    </dgm:pt>
    <dgm:pt modelId="{A261E924-61BC-4255-8657-2A095CBB5670}" type="pres">
      <dgm:prSet presAssocID="{B35196D1-F933-4AE7-9328-5E6B60FB0B87}" presName="sibTrans" presStyleCnt="0"/>
      <dgm:spPr/>
    </dgm:pt>
    <dgm:pt modelId="{2ECB5E2B-7F18-4821-AA72-039414E969A5}" type="pres">
      <dgm:prSet presAssocID="{8E5E2D90-83F1-4F71-A2EC-56B07AF2EDDC}" presName="node" presStyleLbl="node1" presStyleIdx="10" presStyleCnt="12">
        <dgm:presLayoutVars>
          <dgm:bulletEnabled val="1"/>
        </dgm:presLayoutVars>
      </dgm:prSet>
      <dgm:spPr/>
    </dgm:pt>
    <dgm:pt modelId="{3328589D-C913-4EC0-BDAA-8E854F22E6D2}" type="pres">
      <dgm:prSet presAssocID="{A27EC889-0F6C-4B63-B061-BBAF3978E997}" presName="sibTrans" presStyleCnt="0"/>
      <dgm:spPr/>
    </dgm:pt>
    <dgm:pt modelId="{27C028F8-7E57-4C8F-862E-4CB5F5C304AE}" type="pres">
      <dgm:prSet presAssocID="{17D27C0D-8A82-43EE-B2F8-9DD2727196F0}" presName="node" presStyleLbl="node1" presStyleIdx="11" presStyleCnt="12">
        <dgm:presLayoutVars>
          <dgm:bulletEnabled val="1"/>
        </dgm:presLayoutVars>
      </dgm:prSet>
      <dgm:spPr/>
    </dgm:pt>
  </dgm:ptLst>
  <dgm:cxnLst>
    <dgm:cxn modelId="{43AEAE00-861A-4DC8-B2B4-2137D1313824}" srcId="{F809B918-142F-4AAF-B85B-83B56225319E}" destId="{F2D6F26C-BAB8-4C4E-A8BB-4FC37B073132}" srcOrd="1" destOrd="0" parTransId="{64755B50-1634-4FF0-AB1A-F63FC2C0A9E0}" sibTransId="{414DA10C-680E-41B3-A701-581F3086E817}"/>
    <dgm:cxn modelId="{4857EA05-3766-456C-BA2A-506F7C81E086}" type="presOf" srcId="{17D27C0D-8A82-43EE-B2F8-9DD2727196F0}" destId="{27C028F8-7E57-4C8F-862E-4CB5F5C304AE}" srcOrd="0" destOrd="0" presId="urn:microsoft.com/office/officeart/2005/8/layout/default"/>
    <dgm:cxn modelId="{5695860B-4ED9-4040-8494-925260F9F091}" srcId="{F809B918-142F-4AAF-B85B-83B56225319E}" destId="{EEA57D79-A6FC-4B5A-9541-D596026B1E15}" srcOrd="9" destOrd="0" parTransId="{3ED122AE-9B4B-4BF7-BCDA-84E3B1A48CCA}" sibTransId="{B35196D1-F933-4AE7-9328-5E6B60FB0B87}"/>
    <dgm:cxn modelId="{9C36F610-856F-40C7-AE71-C7777E30AA10}" type="presOf" srcId="{6A9604CB-281B-4304-B19A-D4DE11CEA7FD}" destId="{6BADB5AF-9B8E-4028-A53A-7188D53FD511}" srcOrd="0" destOrd="0" presId="urn:microsoft.com/office/officeart/2005/8/layout/default"/>
    <dgm:cxn modelId="{A2535C14-C143-48A8-B7A7-264320DD0F02}" type="presOf" srcId="{061DC635-D3A3-46D1-920C-80445ADEBCF1}" destId="{26F21105-9BDB-4E17-833A-C14529FC6104}" srcOrd="0" destOrd="0" presId="urn:microsoft.com/office/officeart/2005/8/layout/default"/>
    <dgm:cxn modelId="{EBE7931B-90DB-4EE1-A038-270F6A96B5D4}" srcId="{F809B918-142F-4AAF-B85B-83B56225319E}" destId="{0A75A3AA-0F4A-4337-B26A-2927D66918A3}" srcOrd="3" destOrd="0" parTransId="{F3F9AC17-2412-4D21-A57E-C60B360067A1}" sibTransId="{0973883D-54E3-4FDB-9778-5454DE9FE74F}"/>
    <dgm:cxn modelId="{EFA39E33-461B-461E-95B5-D19A84F07391}" srcId="{F809B918-142F-4AAF-B85B-83B56225319E}" destId="{71BF899B-1A18-469E-991D-FD1157572193}" srcOrd="4" destOrd="0" parTransId="{8D33775C-39B3-4E2B-86F4-B8597D168F8A}" sibTransId="{83447F8D-171E-4024-80CC-48776E8D3B7A}"/>
    <dgm:cxn modelId="{4EE2375D-36FF-4766-940C-CE584015B4B9}" type="presOf" srcId="{0A75A3AA-0F4A-4337-B26A-2927D66918A3}" destId="{800CA518-7340-471C-B49D-24BEDAFE122D}" srcOrd="0" destOrd="0" presId="urn:microsoft.com/office/officeart/2005/8/layout/default"/>
    <dgm:cxn modelId="{5629B663-4B92-4D1A-9D89-EFAFC401126B}" srcId="{F809B918-142F-4AAF-B85B-83B56225319E}" destId="{98634E2D-A426-4CE4-95F7-DBC631591C9C}" srcOrd="6" destOrd="0" parTransId="{0C62F645-B727-48F7-93AD-8C55A95BCFE6}" sibTransId="{2FD08C89-AAA7-41DC-9AB6-3D85BDAF9B1F}"/>
    <dgm:cxn modelId="{54AE8651-D40B-406B-A03A-379B140F44F1}" srcId="{F809B918-142F-4AAF-B85B-83B56225319E}" destId="{061DC635-D3A3-46D1-920C-80445ADEBCF1}" srcOrd="5" destOrd="0" parTransId="{96A39AAE-9E57-4416-8A92-E8CB3ED7ECFF}" sibTransId="{390B85E2-98EF-4217-B189-FD49F348C268}"/>
    <dgm:cxn modelId="{7EF5B773-7F57-4EE8-8EC6-0C81B7247ED3}" type="presOf" srcId="{8E5E2D90-83F1-4F71-A2EC-56B07AF2EDDC}" destId="{2ECB5E2B-7F18-4821-AA72-039414E969A5}" srcOrd="0" destOrd="0" presId="urn:microsoft.com/office/officeart/2005/8/layout/default"/>
    <dgm:cxn modelId="{83EA1254-E322-428D-9256-E6B1314A6818}" type="presOf" srcId="{F809B918-142F-4AAF-B85B-83B56225319E}" destId="{56FECD8D-6B77-437F-BB39-D399EDF38CAC}" srcOrd="0" destOrd="0" presId="urn:microsoft.com/office/officeart/2005/8/layout/default"/>
    <dgm:cxn modelId="{32898D59-9F7E-4D8D-B0E0-5CDE9E20EFF6}" type="presOf" srcId="{71BF899B-1A18-469E-991D-FD1157572193}" destId="{B7629C99-9AA1-476A-AD41-FEAED32DC232}" srcOrd="0" destOrd="0" presId="urn:microsoft.com/office/officeart/2005/8/layout/default"/>
    <dgm:cxn modelId="{6D42147F-C2EE-4A13-9AA1-D46B16F022F7}" srcId="{F809B918-142F-4AAF-B85B-83B56225319E}" destId="{2FC5D5BB-70E8-425C-BC44-C57654414E0B}" srcOrd="0" destOrd="0" parTransId="{238E3151-0FD7-4AFD-A1B6-D7194D53FFDE}" sibTransId="{30A988CE-4272-48FF-A1C2-DAEBF3A9BC42}"/>
    <dgm:cxn modelId="{A4F2C380-A268-47E8-96A2-391EA5AD4DC6}" srcId="{F809B918-142F-4AAF-B85B-83B56225319E}" destId="{17D27C0D-8A82-43EE-B2F8-9DD2727196F0}" srcOrd="11" destOrd="0" parTransId="{B46CEC77-BE17-47D0-B618-2D3B050E1E2C}" sibTransId="{DD4D65CF-7196-46FD-9CC9-58CEE368F2FF}"/>
    <dgm:cxn modelId="{D528059F-A00A-47A9-BAD4-D82AE8C8E2AE}" type="presOf" srcId="{98634E2D-A426-4CE4-95F7-DBC631591C9C}" destId="{E93E5F45-0DE0-48F6-8D40-7487C2530684}" srcOrd="0" destOrd="0" presId="urn:microsoft.com/office/officeart/2005/8/layout/default"/>
    <dgm:cxn modelId="{DCE1FDA1-51B3-44E1-8DF7-44045F3094F5}" srcId="{F809B918-142F-4AAF-B85B-83B56225319E}" destId="{8E5E2D90-83F1-4F71-A2EC-56B07AF2EDDC}" srcOrd="10" destOrd="0" parTransId="{7E9B7BCF-C04F-48FD-9B55-504FF5C357AA}" sibTransId="{A27EC889-0F6C-4B63-B061-BBAF3978E997}"/>
    <dgm:cxn modelId="{4F1E71A3-A115-44E5-BFFE-D51C92CFCC82}" srcId="{F809B918-142F-4AAF-B85B-83B56225319E}" destId="{6A9604CB-281B-4304-B19A-D4DE11CEA7FD}" srcOrd="7" destOrd="0" parTransId="{74482694-63D4-452E-87E0-FAD24C34E1E7}" sibTransId="{204C5143-7FED-4AC0-BD0A-AD4EA30BC6CD}"/>
    <dgm:cxn modelId="{619675C3-2366-47F4-97BD-2C359103B1B3}" type="presOf" srcId="{F2D6F26C-BAB8-4C4E-A8BB-4FC37B073132}" destId="{F4A50464-F0A9-4FD6-890C-45181F50EE40}" srcOrd="0" destOrd="0" presId="urn:microsoft.com/office/officeart/2005/8/layout/default"/>
    <dgm:cxn modelId="{2364DCDC-6D24-4B89-8D10-B0FD435420DC}" type="presOf" srcId="{2FC5D5BB-70E8-425C-BC44-C57654414E0B}" destId="{F18AAFF8-2899-4969-8D71-6858194449CF}" srcOrd="0" destOrd="0" presId="urn:microsoft.com/office/officeart/2005/8/layout/default"/>
    <dgm:cxn modelId="{C10487DD-64E4-4F8C-8895-E1C68342DEE1}" type="presOf" srcId="{8701F787-F832-4FC1-BF78-5595C7466095}" destId="{C7354E37-585E-4851-A6B0-ECAB78EC2686}" srcOrd="0" destOrd="0" presId="urn:microsoft.com/office/officeart/2005/8/layout/default"/>
    <dgm:cxn modelId="{9B2BE1EF-2FB9-407F-9C26-EFA4545028D8}" srcId="{F809B918-142F-4AAF-B85B-83B56225319E}" destId="{A8BBDEFE-DB68-4AE8-B7D0-07232E98473A}" srcOrd="2" destOrd="0" parTransId="{71C199B4-B375-4154-9B5D-756942F3F1DC}" sibTransId="{88D7CFF6-BFE4-4B54-BB53-3FC66D964936}"/>
    <dgm:cxn modelId="{96CC8FF7-78F9-4F9A-83E2-DBE8F132A5B2}" type="presOf" srcId="{A8BBDEFE-DB68-4AE8-B7D0-07232E98473A}" destId="{6C163BDD-0BAE-4F97-9D41-5FF409040A76}" srcOrd="0" destOrd="0" presId="urn:microsoft.com/office/officeart/2005/8/layout/default"/>
    <dgm:cxn modelId="{680901FD-8CEB-44B0-B454-C1287CF708D6}" srcId="{F809B918-142F-4AAF-B85B-83B56225319E}" destId="{8701F787-F832-4FC1-BF78-5595C7466095}" srcOrd="8" destOrd="0" parTransId="{47B56BA9-4370-4350-8804-0935AC843C5F}" sibTransId="{720FE714-B507-4546-A971-DA5206AC170D}"/>
    <dgm:cxn modelId="{B19624FE-B3B1-4293-A87E-8EDF945CCE46}" type="presOf" srcId="{EEA57D79-A6FC-4B5A-9541-D596026B1E15}" destId="{3052286C-EFED-453B-AAB5-AB9B0A0CEE4F}" srcOrd="0" destOrd="0" presId="urn:microsoft.com/office/officeart/2005/8/layout/default"/>
    <dgm:cxn modelId="{561E2B94-3F9A-43E9-8079-5AAA7EE96F64}" type="presParOf" srcId="{56FECD8D-6B77-437F-BB39-D399EDF38CAC}" destId="{F18AAFF8-2899-4969-8D71-6858194449CF}" srcOrd="0" destOrd="0" presId="urn:microsoft.com/office/officeart/2005/8/layout/default"/>
    <dgm:cxn modelId="{CD140D69-8DA9-490C-8004-94D4493A3BCB}" type="presParOf" srcId="{56FECD8D-6B77-437F-BB39-D399EDF38CAC}" destId="{D7B415AC-33C3-493A-8117-ACE1632617BA}" srcOrd="1" destOrd="0" presId="urn:microsoft.com/office/officeart/2005/8/layout/default"/>
    <dgm:cxn modelId="{D721257A-A1B7-4547-864A-E01E44B06670}" type="presParOf" srcId="{56FECD8D-6B77-437F-BB39-D399EDF38CAC}" destId="{F4A50464-F0A9-4FD6-890C-45181F50EE40}" srcOrd="2" destOrd="0" presId="urn:microsoft.com/office/officeart/2005/8/layout/default"/>
    <dgm:cxn modelId="{6AB44ABC-5102-4932-838D-200B2523B083}" type="presParOf" srcId="{56FECD8D-6B77-437F-BB39-D399EDF38CAC}" destId="{7FA7D4D2-90E2-4C86-A126-B0D05B6ED7AA}" srcOrd="3" destOrd="0" presId="urn:microsoft.com/office/officeart/2005/8/layout/default"/>
    <dgm:cxn modelId="{E601C046-4248-4027-A2D1-7C7CD7721CDF}" type="presParOf" srcId="{56FECD8D-6B77-437F-BB39-D399EDF38CAC}" destId="{6C163BDD-0BAE-4F97-9D41-5FF409040A76}" srcOrd="4" destOrd="0" presId="urn:microsoft.com/office/officeart/2005/8/layout/default"/>
    <dgm:cxn modelId="{A9832619-1B8E-4773-9BA1-F3B9E3602FBF}" type="presParOf" srcId="{56FECD8D-6B77-437F-BB39-D399EDF38CAC}" destId="{BE56C0C4-E846-4BDD-B901-461B525F1D66}" srcOrd="5" destOrd="0" presId="urn:microsoft.com/office/officeart/2005/8/layout/default"/>
    <dgm:cxn modelId="{4A35F8E5-85A7-41A8-8E5C-9F6F744ABCF6}" type="presParOf" srcId="{56FECD8D-6B77-437F-BB39-D399EDF38CAC}" destId="{800CA518-7340-471C-B49D-24BEDAFE122D}" srcOrd="6" destOrd="0" presId="urn:microsoft.com/office/officeart/2005/8/layout/default"/>
    <dgm:cxn modelId="{C9A7C676-D8B7-4C2B-8BFD-DB07517B8887}" type="presParOf" srcId="{56FECD8D-6B77-437F-BB39-D399EDF38CAC}" destId="{270AED28-D87A-4E3A-A1CA-25B428A23C21}" srcOrd="7" destOrd="0" presId="urn:microsoft.com/office/officeart/2005/8/layout/default"/>
    <dgm:cxn modelId="{D08F6F72-BCFA-43BC-B0E9-F3449EAC119E}" type="presParOf" srcId="{56FECD8D-6B77-437F-BB39-D399EDF38CAC}" destId="{B7629C99-9AA1-476A-AD41-FEAED32DC232}" srcOrd="8" destOrd="0" presId="urn:microsoft.com/office/officeart/2005/8/layout/default"/>
    <dgm:cxn modelId="{DD3EAA2A-440B-410C-8552-4F733413EF7D}" type="presParOf" srcId="{56FECD8D-6B77-437F-BB39-D399EDF38CAC}" destId="{CB85C3DB-CB01-42E1-9FD7-4CDE9B0AA301}" srcOrd="9" destOrd="0" presId="urn:microsoft.com/office/officeart/2005/8/layout/default"/>
    <dgm:cxn modelId="{9DEF923F-8A7A-4225-9824-2D1E4CBBD70C}" type="presParOf" srcId="{56FECD8D-6B77-437F-BB39-D399EDF38CAC}" destId="{26F21105-9BDB-4E17-833A-C14529FC6104}" srcOrd="10" destOrd="0" presId="urn:microsoft.com/office/officeart/2005/8/layout/default"/>
    <dgm:cxn modelId="{EBD69827-FA83-45DD-BED0-4F3548504428}" type="presParOf" srcId="{56FECD8D-6B77-437F-BB39-D399EDF38CAC}" destId="{6F478CFF-D37F-4A1F-846A-19694045D4D5}" srcOrd="11" destOrd="0" presId="urn:microsoft.com/office/officeart/2005/8/layout/default"/>
    <dgm:cxn modelId="{26CB6AF3-0B87-484B-8141-2D73D6FCBF12}" type="presParOf" srcId="{56FECD8D-6B77-437F-BB39-D399EDF38CAC}" destId="{E93E5F45-0DE0-48F6-8D40-7487C2530684}" srcOrd="12" destOrd="0" presId="urn:microsoft.com/office/officeart/2005/8/layout/default"/>
    <dgm:cxn modelId="{6AFDEFA5-0FCC-4ED6-9A95-6F25499A0C29}" type="presParOf" srcId="{56FECD8D-6B77-437F-BB39-D399EDF38CAC}" destId="{5E2B0887-2F55-4F15-A14D-B5A1FF61FB50}" srcOrd="13" destOrd="0" presId="urn:microsoft.com/office/officeart/2005/8/layout/default"/>
    <dgm:cxn modelId="{480438F8-C148-47BF-9B58-9B939C682179}" type="presParOf" srcId="{56FECD8D-6B77-437F-BB39-D399EDF38CAC}" destId="{6BADB5AF-9B8E-4028-A53A-7188D53FD511}" srcOrd="14" destOrd="0" presId="urn:microsoft.com/office/officeart/2005/8/layout/default"/>
    <dgm:cxn modelId="{25479112-DCA2-44EA-82F4-23F46030C90A}" type="presParOf" srcId="{56FECD8D-6B77-437F-BB39-D399EDF38CAC}" destId="{C3C62C14-D632-4CE8-8F92-D111796589A2}" srcOrd="15" destOrd="0" presId="urn:microsoft.com/office/officeart/2005/8/layout/default"/>
    <dgm:cxn modelId="{D641ECA7-4009-4CAC-B56B-81CE1FF6B143}" type="presParOf" srcId="{56FECD8D-6B77-437F-BB39-D399EDF38CAC}" destId="{C7354E37-585E-4851-A6B0-ECAB78EC2686}" srcOrd="16" destOrd="0" presId="urn:microsoft.com/office/officeart/2005/8/layout/default"/>
    <dgm:cxn modelId="{BF0F0A3A-2B34-4E99-BADC-B78C66DFA692}" type="presParOf" srcId="{56FECD8D-6B77-437F-BB39-D399EDF38CAC}" destId="{282FF04A-1450-41E5-BC26-99E9312A2C6E}" srcOrd="17" destOrd="0" presId="urn:microsoft.com/office/officeart/2005/8/layout/default"/>
    <dgm:cxn modelId="{7BC976D0-6928-4126-B268-6325741099B2}" type="presParOf" srcId="{56FECD8D-6B77-437F-BB39-D399EDF38CAC}" destId="{3052286C-EFED-453B-AAB5-AB9B0A0CEE4F}" srcOrd="18" destOrd="0" presId="urn:microsoft.com/office/officeart/2005/8/layout/default"/>
    <dgm:cxn modelId="{B872F3D0-9AB9-4C90-A7FC-93DD2698D569}" type="presParOf" srcId="{56FECD8D-6B77-437F-BB39-D399EDF38CAC}" destId="{A261E924-61BC-4255-8657-2A095CBB5670}" srcOrd="19" destOrd="0" presId="urn:microsoft.com/office/officeart/2005/8/layout/default"/>
    <dgm:cxn modelId="{F3ED0F8E-F07A-4AA1-AAA6-3FFFC80425FF}" type="presParOf" srcId="{56FECD8D-6B77-437F-BB39-D399EDF38CAC}" destId="{2ECB5E2B-7F18-4821-AA72-039414E969A5}" srcOrd="20" destOrd="0" presId="urn:microsoft.com/office/officeart/2005/8/layout/default"/>
    <dgm:cxn modelId="{17A99D19-2026-4A7A-8270-DBEBC25A4A74}" type="presParOf" srcId="{56FECD8D-6B77-437F-BB39-D399EDF38CAC}" destId="{3328589D-C913-4EC0-BDAA-8E854F22E6D2}" srcOrd="21" destOrd="0" presId="urn:microsoft.com/office/officeart/2005/8/layout/default"/>
    <dgm:cxn modelId="{37A62BAC-E23F-4C41-AE70-8F9EA5F1F3C9}" type="presParOf" srcId="{56FECD8D-6B77-437F-BB39-D399EDF38CAC}" destId="{27C028F8-7E57-4C8F-862E-4CB5F5C304AE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2568ED-196A-4BF9-9983-2C9E561DEB52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9CB0006-9BB3-4A82-A732-E661DEEC2C82}">
      <dgm:prSet/>
      <dgm:spPr/>
      <dgm:t>
        <a:bodyPr/>
        <a:lstStyle/>
        <a:p>
          <a:r>
            <a:rPr lang="en-US"/>
            <a:t>Fastest Growing Occupations Projections (2018-2028)</a:t>
          </a:r>
        </a:p>
      </dgm:t>
    </dgm:pt>
    <dgm:pt modelId="{B5CB1FF1-AED2-4947-AD2E-780F0863825C}" type="parTrans" cxnId="{38C60E07-67C2-4CA7-B402-A753FA95C23D}">
      <dgm:prSet/>
      <dgm:spPr/>
      <dgm:t>
        <a:bodyPr/>
        <a:lstStyle/>
        <a:p>
          <a:endParaRPr lang="en-US"/>
        </a:p>
      </dgm:t>
    </dgm:pt>
    <dgm:pt modelId="{88C30B7B-E8D3-4C6B-9B1D-2682EB43D57C}" type="sibTrans" cxnId="{38C60E07-67C2-4CA7-B402-A753FA95C23D}">
      <dgm:prSet/>
      <dgm:spPr/>
      <dgm:t>
        <a:bodyPr/>
        <a:lstStyle/>
        <a:p>
          <a:endParaRPr lang="en-US"/>
        </a:p>
      </dgm:t>
    </dgm:pt>
    <dgm:pt modelId="{4DAD61FC-5783-4AF6-8F7B-7F3F2C21F381}">
      <dgm:prSet/>
      <dgm:spPr/>
      <dgm:t>
        <a:bodyPr/>
        <a:lstStyle/>
        <a:p>
          <a:r>
            <a:rPr lang="en-US"/>
            <a:t>Requiring AA/AS, PostSecondary/no degree, and “some college”</a:t>
          </a:r>
        </a:p>
      </dgm:t>
    </dgm:pt>
    <dgm:pt modelId="{98C63691-0F75-460B-BCB6-623FD172C14A}" type="parTrans" cxnId="{4882251E-996E-45E3-8942-FB9D349AD54E}">
      <dgm:prSet/>
      <dgm:spPr/>
      <dgm:t>
        <a:bodyPr/>
        <a:lstStyle/>
        <a:p>
          <a:endParaRPr lang="en-US"/>
        </a:p>
      </dgm:t>
    </dgm:pt>
    <dgm:pt modelId="{3A879ACD-BB8F-498A-9A4D-024C40E62666}" type="sibTrans" cxnId="{4882251E-996E-45E3-8942-FB9D349AD54E}">
      <dgm:prSet/>
      <dgm:spPr/>
      <dgm:t>
        <a:bodyPr/>
        <a:lstStyle/>
        <a:p>
          <a:endParaRPr lang="en-US"/>
        </a:p>
      </dgm:t>
    </dgm:pt>
    <dgm:pt modelId="{10495B07-4DEB-4E3D-A567-015524BCF2BF}">
      <dgm:prSet/>
      <dgm:spPr/>
      <dgm:t>
        <a:bodyPr/>
        <a:lstStyle/>
        <a:p>
          <a:r>
            <a:rPr lang="en-US"/>
            <a:t>Projected increase of 5%+</a:t>
          </a:r>
        </a:p>
      </dgm:t>
    </dgm:pt>
    <dgm:pt modelId="{0BA908F1-BAA3-483D-8CA9-DAD827A7A6E9}" type="parTrans" cxnId="{6FA37BCC-2355-4FCE-9BD3-2E8150615C3D}">
      <dgm:prSet/>
      <dgm:spPr/>
      <dgm:t>
        <a:bodyPr/>
        <a:lstStyle/>
        <a:p>
          <a:endParaRPr lang="en-US"/>
        </a:p>
      </dgm:t>
    </dgm:pt>
    <dgm:pt modelId="{DC1191B2-F103-4661-A5E3-C4FBA972D460}" type="sibTrans" cxnId="{6FA37BCC-2355-4FCE-9BD3-2E8150615C3D}">
      <dgm:prSet/>
      <dgm:spPr/>
      <dgm:t>
        <a:bodyPr/>
        <a:lstStyle/>
        <a:p>
          <a:endParaRPr lang="en-US"/>
        </a:p>
      </dgm:t>
    </dgm:pt>
    <dgm:pt modelId="{CB1023EB-62CE-46B6-A129-CF39D62C3827}">
      <dgm:prSet/>
      <dgm:spPr/>
      <dgm:t>
        <a:bodyPr/>
        <a:lstStyle/>
        <a:p>
          <a:r>
            <a:rPr lang="en-US"/>
            <a:t>Living Wage Threshold: $20/hour (or more)</a:t>
          </a:r>
        </a:p>
      </dgm:t>
    </dgm:pt>
    <dgm:pt modelId="{F10A736F-B6D5-4594-B4A7-6C7ADECC7A64}" type="parTrans" cxnId="{EB18804B-2E19-4C5E-9923-A29F1CDACD98}">
      <dgm:prSet/>
      <dgm:spPr/>
      <dgm:t>
        <a:bodyPr/>
        <a:lstStyle/>
        <a:p>
          <a:endParaRPr lang="en-US"/>
        </a:p>
      </dgm:t>
    </dgm:pt>
    <dgm:pt modelId="{D450ABF7-BEC7-493B-BFA2-4905D11208A3}" type="sibTrans" cxnId="{EB18804B-2E19-4C5E-9923-A29F1CDACD98}">
      <dgm:prSet/>
      <dgm:spPr/>
      <dgm:t>
        <a:bodyPr/>
        <a:lstStyle/>
        <a:p>
          <a:endParaRPr lang="en-US"/>
        </a:p>
      </dgm:t>
    </dgm:pt>
    <dgm:pt modelId="{4B6C9A18-5477-4F60-9E97-3F1EF36FC33F}">
      <dgm:prSet/>
      <dgm:spPr/>
      <dgm:t>
        <a:bodyPr/>
        <a:lstStyle/>
        <a:p>
          <a:r>
            <a:rPr lang="en-US"/>
            <a:t>(MIT Living Wage Calculator)</a:t>
          </a:r>
        </a:p>
      </dgm:t>
    </dgm:pt>
    <dgm:pt modelId="{939AB79D-6A74-4786-B30B-CECF3B7A66C0}" type="parTrans" cxnId="{297DAB7C-284D-4305-8738-AD031A5887EB}">
      <dgm:prSet/>
      <dgm:spPr/>
      <dgm:t>
        <a:bodyPr/>
        <a:lstStyle/>
        <a:p>
          <a:endParaRPr lang="en-US"/>
        </a:p>
      </dgm:t>
    </dgm:pt>
    <dgm:pt modelId="{60EEFE81-D8A6-4A5C-8EAB-A8443CE9D928}" type="sibTrans" cxnId="{297DAB7C-284D-4305-8738-AD031A5887EB}">
      <dgm:prSet/>
      <dgm:spPr/>
      <dgm:t>
        <a:bodyPr/>
        <a:lstStyle/>
        <a:p>
          <a:endParaRPr lang="en-US"/>
        </a:p>
      </dgm:t>
    </dgm:pt>
    <dgm:pt modelId="{D81417BC-9DD1-40AD-8AB4-9D98B3C86714}">
      <dgm:prSet/>
      <dgm:spPr/>
      <dgm:t>
        <a:bodyPr/>
        <a:lstStyle/>
        <a:p>
          <a:endParaRPr lang="en-US"/>
        </a:p>
      </dgm:t>
    </dgm:pt>
    <dgm:pt modelId="{3D84B9FF-8F1A-4E6B-A62C-D0FC071AB75A}" type="parTrans" cxnId="{2676D5F7-F217-46CA-AFBA-C22236596C91}">
      <dgm:prSet/>
      <dgm:spPr/>
      <dgm:t>
        <a:bodyPr/>
        <a:lstStyle/>
        <a:p>
          <a:endParaRPr lang="en-US"/>
        </a:p>
      </dgm:t>
    </dgm:pt>
    <dgm:pt modelId="{52921A0D-0CB7-461E-8B1C-1DFA4D978E65}" type="sibTrans" cxnId="{2676D5F7-F217-46CA-AFBA-C22236596C91}">
      <dgm:prSet/>
      <dgm:spPr/>
      <dgm:t>
        <a:bodyPr/>
        <a:lstStyle/>
        <a:p>
          <a:endParaRPr lang="en-US"/>
        </a:p>
      </dgm:t>
    </dgm:pt>
    <dgm:pt modelId="{EC35A063-4D0F-414A-9C31-C21DDB05B088}" type="pres">
      <dgm:prSet presAssocID="{6D2568ED-196A-4BF9-9983-2C9E561DEB52}" presName="matrix" presStyleCnt="0">
        <dgm:presLayoutVars>
          <dgm:chMax val="1"/>
          <dgm:dir/>
          <dgm:resizeHandles val="exact"/>
        </dgm:presLayoutVars>
      </dgm:prSet>
      <dgm:spPr/>
    </dgm:pt>
    <dgm:pt modelId="{DCCE4946-9637-4AA2-9755-7E6283792E2F}" type="pres">
      <dgm:prSet presAssocID="{6D2568ED-196A-4BF9-9983-2C9E561DEB52}" presName="diamond" presStyleLbl="bgShp" presStyleIdx="0" presStyleCnt="1"/>
      <dgm:spPr/>
    </dgm:pt>
    <dgm:pt modelId="{393F1C4D-E90A-4C3E-9A6D-11BFDE7FADBD}" type="pres">
      <dgm:prSet presAssocID="{6D2568ED-196A-4BF9-9983-2C9E561DEB5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4C08A75-A4EB-4632-8270-CCAC77835CDF}" type="pres">
      <dgm:prSet presAssocID="{6D2568ED-196A-4BF9-9983-2C9E561DEB5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7E8B514-FF4A-4733-A2F7-7E5FD65FC4AD}" type="pres">
      <dgm:prSet presAssocID="{6D2568ED-196A-4BF9-9983-2C9E561DEB5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DE3C2BD-B4BC-4348-BE29-6AC640FDA6D1}" type="pres">
      <dgm:prSet presAssocID="{6D2568ED-196A-4BF9-9983-2C9E561DEB5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8C60E07-67C2-4CA7-B402-A753FA95C23D}" srcId="{6D2568ED-196A-4BF9-9983-2C9E561DEB52}" destId="{69CB0006-9BB3-4A82-A732-E661DEEC2C82}" srcOrd="0" destOrd="0" parTransId="{B5CB1FF1-AED2-4947-AD2E-780F0863825C}" sibTransId="{88C30B7B-E8D3-4C6B-9B1D-2682EB43D57C}"/>
    <dgm:cxn modelId="{B0C28707-D5C6-45E9-A14C-C7B41C320154}" type="presOf" srcId="{4B6C9A18-5477-4F60-9E97-3F1EF36FC33F}" destId="{1DE3C2BD-B4BC-4348-BE29-6AC640FDA6D1}" srcOrd="0" destOrd="1" presId="urn:microsoft.com/office/officeart/2005/8/layout/matrix3"/>
    <dgm:cxn modelId="{4CF29017-BB8E-4ACA-B43A-AC526588E2A2}" type="presOf" srcId="{6D2568ED-196A-4BF9-9983-2C9E561DEB52}" destId="{EC35A063-4D0F-414A-9C31-C21DDB05B088}" srcOrd="0" destOrd="0" presId="urn:microsoft.com/office/officeart/2005/8/layout/matrix3"/>
    <dgm:cxn modelId="{4882251E-996E-45E3-8942-FB9D349AD54E}" srcId="{6D2568ED-196A-4BF9-9983-2C9E561DEB52}" destId="{4DAD61FC-5783-4AF6-8F7B-7F3F2C21F381}" srcOrd="1" destOrd="0" parTransId="{98C63691-0F75-460B-BCB6-623FD172C14A}" sibTransId="{3A879ACD-BB8F-498A-9A4D-024C40E62666}"/>
    <dgm:cxn modelId="{80265F2B-32C7-45CA-B873-CB3426A07321}" type="presOf" srcId="{10495B07-4DEB-4E3D-A567-015524BCF2BF}" destId="{77E8B514-FF4A-4733-A2F7-7E5FD65FC4AD}" srcOrd="0" destOrd="0" presId="urn:microsoft.com/office/officeart/2005/8/layout/matrix3"/>
    <dgm:cxn modelId="{BE6B8E36-1FF7-4AE0-9F3C-9FB603B55E97}" type="presOf" srcId="{69CB0006-9BB3-4A82-A732-E661DEEC2C82}" destId="{393F1C4D-E90A-4C3E-9A6D-11BFDE7FADBD}" srcOrd="0" destOrd="0" presId="urn:microsoft.com/office/officeart/2005/8/layout/matrix3"/>
    <dgm:cxn modelId="{5220A760-31BC-4C4C-9091-76268502490F}" type="presOf" srcId="{CB1023EB-62CE-46B6-A129-CF39D62C3827}" destId="{1DE3C2BD-B4BC-4348-BE29-6AC640FDA6D1}" srcOrd="0" destOrd="0" presId="urn:microsoft.com/office/officeart/2005/8/layout/matrix3"/>
    <dgm:cxn modelId="{EB18804B-2E19-4C5E-9923-A29F1CDACD98}" srcId="{6D2568ED-196A-4BF9-9983-2C9E561DEB52}" destId="{CB1023EB-62CE-46B6-A129-CF39D62C3827}" srcOrd="3" destOrd="0" parTransId="{F10A736F-B6D5-4594-B4A7-6C7ADECC7A64}" sibTransId="{D450ABF7-BEC7-493B-BFA2-4905D11208A3}"/>
    <dgm:cxn modelId="{297DAB7C-284D-4305-8738-AD031A5887EB}" srcId="{CB1023EB-62CE-46B6-A129-CF39D62C3827}" destId="{4B6C9A18-5477-4F60-9E97-3F1EF36FC33F}" srcOrd="0" destOrd="0" parTransId="{939AB79D-6A74-4786-B30B-CECF3B7A66C0}" sibTransId="{60EEFE81-D8A6-4A5C-8EAB-A8443CE9D928}"/>
    <dgm:cxn modelId="{082CD0C1-AC21-4CDE-AF75-A9006D78A25E}" type="presOf" srcId="{4DAD61FC-5783-4AF6-8F7B-7F3F2C21F381}" destId="{E4C08A75-A4EB-4632-8270-CCAC77835CDF}" srcOrd="0" destOrd="0" presId="urn:microsoft.com/office/officeart/2005/8/layout/matrix3"/>
    <dgm:cxn modelId="{6FA37BCC-2355-4FCE-9BD3-2E8150615C3D}" srcId="{6D2568ED-196A-4BF9-9983-2C9E561DEB52}" destId="{10495B07-4DEB-4E3D-A567-015524BCF2BF}" srcOrd="2" destOrd="0" parTransId="{0BA908F1-BAA3-483D-8CA9-DAD827A7A6E9}" sibTransId="{DC1191B2-F103-4661-A5E3-C4FBA972D460}"/>
    <dgm:cxn modelId="{2676D5F7-F217-46CA-AFBA-C22236596C91}" srcId="{6D2568ED-196A-4BF9-9983-2C9E561DEB52}" destId="{D81417BC-9DD1-40AD-8AB4-9D98B3C86714}" srcOrd="4" destOrd="0" parTransId="{3D84B9FF-8F1A-4E6B-A62C-D0FC071AB75A}" sibTransId="{52921A0D-0CB7-461E-8B1C-1DFA4D978E65}"/>
    <dgm:cxn modelId="{F26D2139-E57F-41C8-A234-5DE95F324473}" type="presParOf" srcId="{EC35A063-4D0F-414A-9C31-C21DDB05B088}" destId="{DCCE4946-9637-4AA2-9755-7E6283792E2F}" srcOrd="0" destOrd="0" presId="urn:microsoft.com/office/officeart/2005/8/layout/matrix3"/>
    <dgm:cxn modelId="{CF72485F-71C3-4A06-A2FD-6E3AAE8CB947}" type="presParOf" srcId="{EC35A063-4D0F-414A-9C31-C21DDB05B088}" destId="{393F1C4D-E90A-4C3E-9A6D-11BFDE7FADBD}" srcOrd="1" destOrd="0" presId="urn:microsoft.com/office/officeart/2005/8/layout/matrix3"/>
    <dgm:cxn modelId="{DF601C5F-B8D4-4A43-A001-FE5461DD858E}" type="presParOf" srcId="{EC35A063-4D0F-414A-9C31-C21DDB05B088}" destId="{E4C08A75-A4EB-4632-8270-CCAC77835CDF}" srcOrd="2" destOrd="0" presId="urn:microsoft.com/office/officeart/2005/8/layout/matrix3"/>
    <dgm:cxn modelId="{BDD2EDC1-7DFF-4ACD-9C68-2DEEE6332A08}" type="presParOf" srcId="{EC35A063-4D0F-414A-9C31-C21DDB05B088}" destId="{77E8B514-FF4A-4733-A2F7-7E5FD65FC4AD}" srcOrd="3" destOrd="0" presId="urn:microsoft.com/office/officeart/2005/8/layout/matrix3"/>
    <dgm:cxn modelId="{FE703795-EA07-4DCC-B55E-F5BAB7FEA10A}" type="presParOf" srcId="{EC35A063-4D0F-414A-9C31-C21DDB05B088}" destId="{1DE3C2BD-B4BC-4348-BE29-6AC640FDA6D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7217A7-51F1-4259-A21E-9D2B467128B3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782CF8F-2A3A-4FAD-9E00-D8E57127B01F}">
      <dgm:prSet/>
      <dgm:spPr/>
      <dgm:t>
        <a:bodyPr/>
        <a:lstStyle/>
        <a:p>
          <a:r>
            <a:rPr lang="en-US"/>
            <a:t>Student Counts</a:t>
          </a:r>
        </a:p>
      </dgm:t>
    </dgm:pt>
    <dgm:pt modelId="{889008D6-5D22-4F22-A069-ABA4FCCD5382}" type="parTrans" cxnId="{FF4F0042-FF20-4ED1-AF24-E3D2F4C20956}">
      <dgm:prSet/>
      <dgm:spPr/>
      <dgm:t>
        <a:bodyPr/>
        <a:lstStyle/>
        <a:p>
          <a:endParaRPr lang="en-US"/>
        </a:p>
      </dgm:t>
    </dgm:pt>
    <dgm:pt modelId="{F8979191-4678-421C-8979-A3D326F2AB14}" type="sibTrans" cxnId="{FF4F0042-FF20-4ED1-AF24-E3D2F4C20956}">
      <dgm:prSet/>
      <dgm:spPr/>
      <dgm:t>
        <a:bodyPr/>
        <a:lstStyle/>
        <a:p>
          <a:endParaRPr lang="en-US"/>
        </a:p>
      </dgm:t>
    </dgm:pt>
    <dgm:pt modelId="{4F69B294-C9C2-4B87-BB08-9DAE42412EAD}">
      <dgm:prSet/>
      <dgm:spPr/>
      <dgm:t>
        <a:bodyPr/>
        <a:lstStyle/>
        <a:p>
          <a:r>
            <a:rPr lang="en-US"/>
            <a:t>FTES and DE FTES</a:t>
          </a:r>
        </a:p>
      </dgm:t>
    </dgm:pt>
    <dgm:pt modelId="{0ABEBC10-B6C6-4768-850F-B522B1CB5BA3}" type="parTrans" cxnId="{0EE1F27D-2A46-4B5F-AF19-ABA23DD68DC7}">
      <dgm:prSet/>
      <dgm:spPr/>
      <dgm:t>
        <a:bodyPr/>
        <a:lstStyle/>
        <a:p>
          <a:endParaRPr lang="en-US"/>
        </a:p>
      </dgm:t>
    </dgm:pt>
    <dgm:pt modelId="{2B964A80-3B24-4918-946F-204E1B695E1C}" type="sibTrans" cxnId="{0EE1F27D-2A46-4B5F-AF19-ABA23DD68DC7}">
      <dgm:prSet/>
      <dgm:spPr/>
      <dgm:t>
        <a:bodyPr/>
        <a:lstStyle/>
        <a:p>
          <a:endParaRPr lang="en-US"/>
        </a:p>
      </dgm:t>
    </dgm:pt>
    <dgm:pt modelId="{E82834E3-EB95-4837-90C8-D815238746B6}">
      <dgm:prSet/>
      <dgm:spPr/>
      <dgm:t>
        <a:bodyPr/>
        <a:lstStyle/>
        <a:p>
          <a:r>
            <a:rPr lang="en-US"/>
            <a:t>Demographics</a:t>
          </a:r>
        </a:p>
      </dgm:t>
    </dgm:pt>
    <dgm:pt modelId="{DB865823-799B-491F-B940-E1C30F62754F}" type="parTrans" cxnId="{6AD442F9-EEFD-4697-9F8D-A9AFBF309386}">
      <dgm:prSet/>
      <dgm:spPr/>
      <dgm:t>
        <a:bodyPr/>
        <a:lstStyle/>
        <a:p>
          <a:endParaRPr lang="en-US"/>
        </a:p>
      </dgm:t>
    </dgm:pt>
    <dgm:pt modelId="{516DB77D-A9AF-4C33-B431-576B50CF1EEA}" type="sibTrans" cxnId="{6AD442F9-EEFD-4697-9F8D-A9AFBF309386}">
      <dgm:prSet/>
      <dgm:spPr/>
      <dgm:t>
        <a:bodyPr/>
        <a:lstStyle/>
        <a:p>
          <a:endParaRPr lang="en-US"/>
        </a:p>
      </dgm:t>
    </dgm:pt>
    <dgm:pt modelId="{DEEB1681-AB38-47D7-A378-F9C2850D2331}">
      <dgm:prSet/>
      <dgm:spPr/>
      <dgm:t>
        <a:bodyPr/>
        <a:lstStyle/>
        <a:p>
          <a:r>
            <a:rPr lang="en-US"/>
            <a:t>Enrollment Status (e.g., first time, returning, continuing)</a:t>
          </a:r>
        </a:p>
      </dgm:t>
    </dgm:pt>
    <dgm:pt modelId="{542E30D4-F57C-4C24-8E85-790004F3F172}" type="parTrans" cxnId="{A43D40BC-7580-4B0A-AE85-048492EEB285}">
      <dgm:prSet/>
      <dgm:spPr/>
      <dgm:t>
        <a:bodyPr/>
        <a:lstStyle/>
        <a:p>
          <a:endParaRPr lang="en-US"/>
        </a:p>
      </dgm:t>
    </dgm:pt>
    <dgm:pt modelId="{479D3B5F-66ED-4F48-8D4F-077A3E9123B9}" type="sibTrans" cxnId="{A43D40BC-7580-4B0A-AE85-048492EEB285}">
      <dgm:prSet/>
      <dgm:spPr/>
      <dgm:t>
        <a:bodyPr/>
        <a:lstStyle/>
        <a:p>
          <a:endParaRPr lang="en-US"/>
        </a:p>
      </dgm:t>
    </dgm:pt>
    <dgm:pt modelId="{A64D6936-BD51-47EB-919F-0C4FDDE72510}">
      <dgm:prSet/>
      <dgm:spPr/>
      <dgm:t>
        <a:bodyPr/>
        <a:lstStyle/>
        <a:p>
          <a:r>
            <a:rPr lang="en-US"/>
            <a:t>Education Status (HS grad, BA degree, special admit)</a:t>
          </a:r>
        </a:p>
      </dgm:t>
    </dgm:pt>
    <dgm:pt modelId="{C13A0B49-6C87-4A38-8E82-3BCFB2BDD269}" type="parTrans" cxnId="{0747A673-55E6-4142-9D1A-0B381D077EF8}">
      <dgm:prSet/>
      <dgm:spPr/>
      <dgm:t>
        <a:bodyPr/>
        <a:lstStyle/>
        <a:p>
          <a:endParaRPr lang="en-US"/>
        </a:p>
      </dgm:t>
    </dgm:pt>
    <dgm:pt modelId="{C4171115-7D6E-4348-868B-4BFD426F3CF2}" type="sibTrans" cxnId="{0747A673-55E6-4142-9D1A-0B381D077EF8}">
      <dgm:prSet/>
      <dgm:spPr/>
      <dgm:t>
        <a:bodyPr/>
        <a:lstStyle/>
        <a:p>
          <a:endParaRPr lang="en-US"/>
        </a:p>
      </dgm:t>
    </dgm:pt>
    <dgm:pt modelId="{1BBE60D8-B55A-49D3-9FEA-8203679AD786}">
      <dgm:prSet/>
      <dgm:spPr/>
      <dgm:t>
        <a:bodyPr/>
        <a:lstStyle/>
        <a:p>
          <a:r>
            <a:rPr lang="en-US"/>
            <a:t>Enrollment Patterns (e.g., PT/FT, day/evening)</a:t>
          </a:r>
        </a:p>
      </dgm:t>
    </dgm:pt>
    <dgm:pt modelId="{40627E31-CB37-4E52-83A4-6099AD810CC1}" type="parTrans" cxnId="{435A29AB-C4B8-4978-8E00-779DA526BC43}">
      <dgm:prSet/>
      <dgm:spPr/>
      <dgm:t>
        <a:bodyPr/>
        <a:lstStyle/>
        <a:p>
          <a:endParaRPr lang="en-US"/>
        </a:p>
      </dgm:t>
    </dgm:pt>
    <dgm:pt modelId="{C74A0D38-012A-4DC8-B9B6-A5FD6F226BF5}" type="sibTrans" cxnId="{435A29AB-C4B8-4978-8E00-779DA526BC43}">
      <dgm:prSet/>
      <dgm:spPr/>
      <dgm:t>
        <a:bodyPr/>
        <a:lstStyle/>
        <a:p>
          <a:endParaRPr lang="en-US"/>
        </a:p>
      </dgm:t>
    </dgm:pt>
    <dgm:pt modelId="{6FB26625-7FDC-4EB6-BA91-0A56C699D1B0}">
      <dgm:prSet/>
      <dgm:spPr/>
      <dgm:t>
        <a:bodyPr/>
        <a:lstStyle/>
        <a:p>
          <a:r>
            <a:rPr lang="en-US"/>
            <a:t>Citizenship</a:t>
          </a:r>
        </a:p>
      </dgm:t>
    </dgm:pt>
    <dgm:pt modelId="{EA851058-96AD-4BAE-8DBF-5EED4C2B6B02}" type="parTrans" cxnId="{6E13ADF4-B21B-47B5-B073-CE74874D2B97}">
      <dgm:prSet/>
      <dgm:spPr/>
      <dgm:t>
        <a:bodyPr/>
        <a:lstStyle/>
        <a:p>
          <a:endParaRPr lang="en-US"/>
        </a:p>
      </dgm:t>
    </dgm:pt>
    <dgm:pt modelId="{656D9F80-7CBD-4953-B0C6-107F3BC746D1}" type="sibTrans" cxnId="{6E13ADF4-B21B-47B5-B073-CE74874D2B97}">
      <dgm:prSet/>
      <dgm:spPr/>
      <dgm:t>
        <a:bodyPr/>
        <a:lstStyle/>
        <a:p>
          <a:endParaRPr lang="en-US"/>
        </a:p>
      </dgm:t>
    </dgm:pt>
    <dgm:pt modelId="{DD0109B1-D0BD-42FA-AAD5-AF11D2F7194B}">
      <dgm:prSet/>
      <dgm:spPr/>
      <dgm:t>
        <a:bodyPr/>
        <a:lstStyle/>
        <a:p>
          <a:r>
            <a:rPr lang="en-US"/>
            <a:t>Disability Status</a:t>
          </a:r>
        </a:p>
      </dgm:t>
    </dgm:pt>
    <dgm:pt modelId="{5345EB0B-16AE-45C3-83EB-AB8735C83C07}" type="parTrans" cxnId="{5CB94C25-8900-4F55-B9A9-98D5AA76D48D}">
      <dgm:prSet/>
      <dgm:spPr/>
      <dgm:t>
        <a:bodyPr/>
        <a:lstStyle/>
        <a:p>
          <a:endParaRPr lang="en-US"/>
        </a:p>
      </dgm:t>
    </dgm:pt>
    <dgm:pt modelId="{0B59C0FF-8DEE-4F28-B1AE-CB846C215F45}" type="sibTrans" cxnId="{5CB94C25-8900-4F55-B9A9-98D5AA76D48D}">
      <dgm:prSet/>
      <dgm:spPr/>
      <dgm:t>
        <a:bodyPr/>
        <a:lstStyle/>
        <a:p>
          <a:endParaRPr lang="en-US"/>
        </a:p>
      </dgm:t>
    </dgm:pt>
    <dgm:pt modelId="{4D1432CF-D4E6-4FF6-A791-1BC116CCDB2D}">
      <dgm:prSet/>
      <dgm:spPr/>
      <dgm:t>
        <a:bodyPr/>
        <a:lstStyle/>
        <a:p>
          <a:r>
            <a:rPr lang="en-US"/>
            <a:t>EOPS/CalWorks (also first generation)</a:t>
          </a:r>
        </a:p>
      </dgm:t>
    </dgm:pt>
    <dgm:pt modelId="{486E08BF-2F54-4DD6-B91D-A5C3D7CB21D0}" type="parTrans" cxnId="{C2009FF6-42DF-4AF5-9AC3-AD5DC52DB999}">
      <dgm:prSet/>
      <dgm:spPr/>
      <dgm:t>
        <a:bodyPr/>
        <a:lstStyle/>
        <a:p>
          <a:endParaRPr lang="en-US"/>
        </a:p>
      </dgm:t>
    </dgm:pt>
    <dgm:pt modelId="{A84680C4-6CF2-44AE-BC24-087DB7F2DD17}" type="sibTrans" cxnId="{C2009FF6-42DF-4AF5-9AC3-AD5DC52DB999}">
      <dgm:prSet/>
      <dgm:spPr/>
      <dgm:t>
        <a:bodyPr/>
        <a:lstStyle/>
        <a:p>
          <a:endParaRPr lang="en-US"/>
        </a:p>
      </dgm:t>
    </dgm:pt>
    <dgm:pt modelId="{734931DB-E47F-4676-9E83-3B3D4221D929}" type="pres">
      <dgm:prSet presAssocID="{857217A7-51F1-4259-A21E-9D2B467128B3}" presName="diagram" presStyleCnt="0">
        <dgm:presLayoutVars>
          <dgm:dir/>
          <dgm:resizeHandles val="exact"/>
        </dgm:presLayoutVars>
      </dgm:prSet>
      <dgm:spPr/>
    </dgm:pt>
    <dgm:pt modelId="{7ED9554E-97E6-497D-AD32-415A39BC0C51}" type="pres">
      <dgm:prSet presAssocID="{1782CF8F-2A3A-4FAD-9E00-D8E57127B01F}" presName="node" presStyleLbl="node1" presStyleIdx="0" presStyleCnt="9">
        <dgm:presLayoutVars>
          <dgm:bulletEnabled val="1"/>
        </dgm:presLayoutVars>
      </dgm:prSet>
      <dgm:spPr/>
    </dgm:pt>
    <dgm:pt modelId="{BB354511-E78B-4BF9-ADF3-7B8023E8B156}" type="pres">
      <dgm:prSet presAssocID="{F8979191-4678-421C-8979-A3D326F2AB14}" presName="sibTrans" presStyleCnt="0"/>
      <dgm:spPr/>
    </dgm:pt>
    <dgm:pt modelId="{90D92CB2-CE6A-4377-B12C-809E3A2DA09C}" type="pres">
      <dgm:prSet presAssocID="{4F69B294-C9C2-4B87-BB08-9DAE42412EAD}" presName="node" presStyleLbl="node1" presStyleIdx="1" presStyleCnt="9">
        <dgm:presLayoutVars>
          <dgm:bulletEnabled val="1"/>
        </dgm:presLayoutVars>
      </dgm:prSet>
      <dgm:spPr/>
    </dgm:pt>
    <dgm:pt modelId="{C3D35F01-BC8A-4A9B-98AF-6E5950313E50}" type="pres">
      <dgm:prSet presAssocID="{2B964A80-3B24-4918-946F-204E1B695E1C}" presName="sibTrans" presStyleCnt="0"/>
      <dgm:spPr/>
    </dgm:pt>
    <dgm:pt modelId="{E6676CFB-516C-45BF-8DE6-7F340DF335BD}" type="pres">
      <dgm:prSet presAssocID="{E82834E3-EB95-4837-90C8-D815238746B6}" presName="node" presStyleLbl="node1" presStyleIdx="2" presStyleCnt="9">
        <dgm:presLayoutVars>
          <dgm:bulletEnabled val="1"/>
        </dgm:presLayoutVars>
      </dgm:prSet>
      <dgm:spPr/>
    </dgm:pt>
    <dgm:pt modelId="{1601A649-C157-4F48-863D-E777C6F22225}" type="pres">
      <dgm:prSet presAssocID="{516DB77D-A9AF-4C33-B431-576B50CF1EEA}" presName="sibTrans" presStyleCnt="0"/>
      <dgm:spPr/>
    </dgm:pt>
    <dgm:pt modelId="{85118B0E-6A18-4D2B-9D48-0103DFD5C32F}" type="pres">
      <dgm:prSet presAssocID="{DEEB1681-AB38-47D7-A378-F9C2850D2331}" presName="node" presStyleLbl="node1" presStyleIdx="3" presStyleCnt="9">
        <dgm:presLayoutVars>
          <dgm:bulletEnabled val="1"/>
        </dgm:presLayoutVars>
      </dgm:prSet>
      <dgm:spPr/>
    </dgm:pt>
    <dgm:pt modelId="{9DEE6824-CB26-4D61-9786-A1BDE9A82DE1}" type="pres">
      <dgm:prSet presAssocID="{479D3B5F-66ED-4F48-8D4F-077A3E9123B9}" presName="sibTrans" presStyleCnt="0"/>
      <dgm:spPr/>
    </dgm:pt>
    <dgm:pt modelId="{43A8B5C9-BF22-4FA1-9799-3CBCD6F505BB}" type="pres">
      <dgm:prSet presAssocID="{A64D6936-BD51-47EB-919F-0C4FDDE72510}" presName="node" presStyleLbl="node1" presStyleIdx="4" presStyleCnt="9">
        <dgm:presLayoutVars>
          <dgm:bulletEnabled val="1"/>
        </dgm:presLayoutVars>
      </dgm:prSet>
      <dgm:spPr/>
    </dgm:pt>
    <dgm:pt modelId="{70F6F1E4-6149-4175-B8AB-043C37E2E0EF}" type="pres">
      <dgm:prSet presAssocID="{C4171115-7D6E-4348-868B-4BFD426F3CF2}" presName="sibTrans" presStyleCnt="0"/>
      <dgm:spPr/>
    </dgm:pt>
    <dgm:pt modelId="{3CF904D3-9DA0-4813-A9FE-CAF4A274F6F5}" type="pres">
      <dgm:prSet presAssocID="{1BBE60D8-B55A-49D3-9FEA-8203679AD786}" presName="node" presStyleLbl="node1" presStyleIdx="5" presStyleCnt="9">
        <dgm:presLayoutVars>
          <dgm:bulletEnabled val="1"/>
        </dgm:presLayoutVars>
      </dgm:prSet>
      <dgm:spPr/>
    </dgm:pt>
    <dgm:pt modelId="{4B76655C-F86B-4258-8661-A744469AC285}" type="pres">
      <dgm:prSet presAssocID="{C74A0D38-012A-4DC8-B9B6-A5FD6F226BF5}" presName="sibTrans" presStyleCnt="0"/>
      <dgm:spPr/>
    </dgm:pt>
    <dgm:pt modelId="{DE4B1C6B-8A63-4E7A-AAEF-454DCE694B97}" type="pres">
      <dgm:prSet presAssocID="{6FB26625-7FDC-4EB6-BA91-0A56C699D1B0}" presName="node" presStyleLbl="node1" presStyleIdx="6" presStyleCnt="9">
        <dgm:presLayoutVars>
          <dgm:bulletEnabled val="1"/>
        </dgm:presLayoutVars>
      </dgm:prSet>
      <dgm:spPr/>
    </dgm:pt>
    <dgm:pt modelId="{DB5EADB1-9855-4DA1-B624-531CB755D1E6}" type="pres">
      <dgm:prSet presAssocID="{656D9F80-7CBD-4953-B0C6-107F3BC746D1}" presName="sibTrans" presStyleCnt="0"/>
      <dgm:spPr/>
    </dgm:pt>
    <dgm:pt modelId="{53585D9D-ABD1-4576-9043-AA7B2331B1CD}" type="pres">
      <dgm:prSet presAssocID="{DD0109B1-D0BD-42FA-AAD5-AF11D2F7194B}" presName="node" presStyleLbl="node1" presStyleIdx="7" presStyleCnt="9">
        <dgm:presLayoutVars>
          <dgm:bulletEnabled val="1"/>
        </dgm:presLayoutVars>
      </dgm:prSet>
      <dgm:spPr/>
    </dgm:pt>
    <dgm:pt modelId="{A6B2C025-C2F5-4A58-ABB2-61DF1DC7E54D}" type="pres">
      <dgm:prSet presAssocID="{0B59C0FF-8DEE-4F28-B1AE-CB846C215F45}" presName="sibTrans" presStyleCnt="0"/>
      <dgm:spPr/>
    </dgm:pt>
    <dgm:pt modelId="{E7D7BFBA-D1E4-4819-AF43-CF6683CAAD40}" type="pres">
      <dgm:prSet presAssocID="{4D1432CF-D4E6-4FF6-A791-1BC116CCDB2D}" presName="node" presStyleLbl="node1" presStyleIdx="8" presStyleCnt="9">
        <dgm:presLayoutVars>
          <dgm:bulletEnabled val="1"/>
        </dgm:presLayoutVars>
      </dgm:prSet>
      <dgm:spPr/>
    </dgm:pt>
  </dgm:ptLst>
  <dgm:cxnLst>
    <dgm:cxn modelId="{02188416-52E3-472A-AFE8-16D0C954C477}" type="presOf" srcId="{DEEB1681-AB38-47D7-A378-F9C2850D2331}" destId="{85118B0E-6A18-4D2B-9D48-0103DFD5C32F}" srcOrd="0" destOrd="0" presId="urn:microsoft.com/office/officeart/2005/8/layout/default"/>
    <dgm:cxn modelId="{C0E3621F-D519-45BA-8933-4607ED038214}" type="presOf" srcId="{6FB26625-7FDC-4EB6-BA91-0A56C699D1B0}" destId="{DE4B1C6B-8A63-4E7A-AAEF-454DCE694B97}" srcOrd="0" destOrd="0" presId="urn:microsoft.com/office/officeart/2005/8/layout/default"/>
    <dgm:cxn modelId="{C669F121-069E-413D-AFFC-5A9CEB6A62C5}" type="presOf" srcId="{DD0109B1-D0BD-42FA-AAD5-AF11D2F7194B}" destId="{53585D9D-ABD1-4576-9043-AA7B2331B1CD}" srcOrd="0" destOrd="0" presId="urn:microsoft.com/office/officeart/2005/8/layout/default"/>
    <dgm:cxn modelId="{5CB94C25-8900-4F55-B9A9-98D5AA76D48D}" srcId="{857217A7-51F1-4259-A21E-9D2B467128B3}" destId="{DD0109B1-D0BD-42FA-AAD5-AF11D2F7194B}" srcOrd="7" destOrd="0" parTransId="{5345EB0B-16AE-45C3-83EB-AB8735C83C07}" sibTransId="{0B59C0FF-8DEE-4F28-B1AE-CB846C215F45}"/>
    <dgm:cxn modelId="{D264923E-31EB-4647-9EEB-1C84D448850F}" type="presOf" srcId="{4F69B294-C9C2-4B87-BB08-9DAE42412EAD}" destId="{90D92CB2-CE6A-4377-B12C-809E3A2DA09C}" srcOrd="0" destOrd="0" presId="urn:microsoft.com/office/officeart/2005/8/layout/default"/>
    <dgm:cxn modelId="{FF4F0042-FF20-4ED1-AF24-E3D2F4C20956}" srcId="{857217A7-51F1-4259-A21E-9D2B467128B3}" destId="{1782CF8F-2A3A-4FAD-9E00-D8E57127B01F}" srcOrd="0" destOrd="0" parTransId="{889008D6-5D22-4F22-A069-ABA4FCCD5382}" sibTransId="{F8979191-4678-421C-8979-A3D326F2AB14}"/>
    <dgm:cxn modelId="{67DD896E-B219-4368-A102-92E6D8EB61FE}" type="presOf" srcId="{E82834E3-EB95-4837-90C8-D815238746B6}" destId="{E6676CFB-516C-45BF-8DE6-7F340DF335BD}" srcOrd="0" destOrd="0" presId="urn:microsoft.com/office/officeart/2005/8/layout/default"/>
    <dgm:cxn modelId="{77A32E52-1FA8-4A7D-8D96-25B1725AC6A2}" type="presOf" srcId="{4D1432CF-D4E6-4FF6-A791-1BC116CCDB2D}" destId="{E7D7BFBA-D1E4-4819-AF43-CF6683CAAD40}" srcOrd="0" destOrd="0" presId="urn:microsoft.com/office/officeart/2005/8/layout/default"/>
    <dgm:cxn modelId="{0747A673-55E6-4142-9D1A-0B381D077EF8}" srcId="{857217A7-51F1-4259-A21E-9D2B467128B3}" destId="{A64D6936-BD51-47EB-919F-0C4FDDE72510}" srcOrd="4" destOrd="0" parTransId="{C13A0B49-6C87-4A38-8E82-3BCFB2BDD269}" sibTransId="{C4171115-7D6E-4348-868B-4BFD426F3CF2}"/>
    <dgm:cxn modelId="{C1151F56-D840-4907-8ED6-26B33270EDE6}" type="presOf" srcId="{1BBE60D8-B55A-49D3-9FEA-8203679AD786}" destId="{3CF904D3-9DA0-4813-A9FE-CAF4A274F6F5}" srcOrd="0" destOrd="0" presId="urn:microsoft.com/office/officeart/2005/8/layout/default"/>
    <dgm:cxn modelId="{0EE1F27D-2A46-4B5F-AF19-ABA23DD68DC7}" srcId="{857217A7-51F1-4259-A21E-9D2B467128B3}" destId="{4F69B294-C9C2-4B87-BB08-9DAE42412EAD}" srcOrd="1" destOrd="0" parTransId="{0ABEBC10-B6C6-4768-850F-B522B1CB5BA3}" sibTransId="{2B964A80-3B24-4918-946F-204E1B695E1C}"/>
    <dgm:cxn modelId="{84FCB390-0950-459F-B95E-B01B90171744}" type="presOf" srcId="{857217A7-51F1-4259-A21E-9D2B467128B3}" destId="{734931DB-E47F-4676-9E83-3B3D4221D929}" srcOrd="0" destOrd="0" presId="urn:microsoft.com/office/officeart/2005/8/layout/default"/>
    <dgm:cxn modelId="{56958D99-8805-477D-97BA-55F8A70D7CED}" type="presOf" srcId="{A64D6936-BD51-47EB-919F-0C4FDDE72510}" destId="{43A8B5C9-BF22-4FA1-9799-3CBCD6F505BB}" srcOrd="0" destOrd="0" presId="urn:microsoft.com/office/officeart/2005/8/layout/default"/>
    <dgm:cxn modelId="{435A29AB-C4B8-4978-8E00-779DA526BC43}" srcId="{857217A7-51F1-4259-A21E-9D2B467128B3}" destId="{1BBE60D8-B55A-49D3-9FEA-8203679AD786}" srcOrd="5" destOrd="0" parTransId="{40627E31-CB37-4E52-83A4-6099AD810CC1}" sibTransId="{C74A0D38-012A-4DC8-B9B6-A5FD6F226BF5}"/>
    <dgm:cxn modelId="{B24CA3BB-54C3-4484-BD6E-3002F45010AC}" type="presOf" srcId="{1782CF8F-2A3A-4FAD-9E00-D8E57127B01F}" destId="{7ED9554E-97E6-497D-AD32-415A39BC0C51}" srcOrd="0" destOrd="0" presId="urn:microsoft.com/office/officeart/2005/8/layout/default"/>
    <dgm:cxn modelId="{A43D40BC-7580-4B0A-AE85-048492EEB285}" srcId="{857217A7-51F1-4259-A21E-9D2B467128B3}" destId="{DEEB1681-AB38-47D7-A378-F9C2850D2331}" srcOrd="3" destOrd="0" parTransId="{542E30D4-F57C-4C24-8E85-790004F3F172}" sibTransId="{479D3B5F-66ED-4F48-8D4F-077A3E9123B9}"/>
    <dgm:cxn modelId="{6E13ADF4-B21B-47B5-B073-CE74874D2B97}" srcId="{857217A7-51F1-4259-A21E-9D2B467128B3}" destId="{6FB26625-7FDC-4EB6-BA91-0A56C699D1B0}" srcOrd="6" destOrd="0" parTransId="{EA851058-96AD-4BAE-8DBF-5EED4C2B6B02}" sibTransId="{656D9F80-7CBD-4953-B0C6-107F3BC746D1}"/>
    <dgm:cxn modelId="{C2009FF6-42DF-4AF5-9AC3-AD5DC52DB999}" srcId="{857217A7-51F1-4259-A21E-9D2B467128B3}" destId="{4D1432CF-D4E6-4FF6-A791-1BC116CCDB2D}" srcOrd="8" destOrd="0" parTransId="{486E08BF-2F54-4DD6-B91D-A5C3D7CB21D0}" sibTransId="{A84680C4-6CF2-44AE-BC24-087DB7F2DD17}"/>
    <dgm:cxn modelId="{6AD442F9-EEFD-4697-9F8D-A9AFBF309386}" srcId="{857217A7-51F1-4259-A21E-9D2B467128B3}" destId="{E82834E3-EB95-4837-90C8-D815238746B6}" srcOrd="2" destOrd="0" parTransId="{DB865823-799B-491F-B940-E1C30F62754F}" sibTransId="{516DB77D-A9AF-4C33-B431-576B50CF1EEA}"/>
    <dgm:cxn modelId="{C0A3E0DD-F75E-4A12-B671-97D96BA257C1}" type="presParOf" srcId="{734931DB-E47F-4676-9E83-3B3D4221D929}" destId="{7ED9554E-97E6-497D-AD32-415A39BC0C51}" srcOrd="0" destOrd="0" presId="urn:microsoft.com/office/officeart/2005/8/layout/default"/>
    <dgm:cxn modelId="{CFDDBFC3-6BD2-437C-99F8-2FE183FF25B9}" type="presParOf" srcId="{734931DB-E47F-4676-9E83-3B3D4221D929}" destId="{BB354511-E78B-4BF9-ADF3-7B8023E8B156}" srcOrd="1" destOrd="0" presId="urn:microsoft.com/office/officeart/2005/8/layout/default"/>
    <dgm:cxn modelId="{C7485726-27FB-4677-90CE-B9C39436E76B}" type="presParOf" srcId="{734931DB-E47F-4676-9E83-3B3D4221D929}" destId="{90D92CB2-CE6A-4377-B12C-809E3A2DA09C}" srcOrd="2" destOrd="0" presId="urn:microsoft.com/office/officeart/2005/8/layout/default"/>
    <dgm:cxn modelId="{135A8237-B6BF-4645-A2AD-D2B160CF5B1A}" type="presParOf" srcId="{734931DB-E47F-4676-9E83-3B3D4221D929}" destId="{C3D35F01-BC8A-4A9B-98AF-6E5950313E50}" srcOrd="3" destOrd="0" presId="urn:microsoft.com/office/officeart/2005/8/layout/default"/>
    <dgm:cxn modelId="{FEB0B435-7886-4E59-B9F2-F38738723EFA}" type="presParOf" srcId="{734931DB-E47F-4676-9E83-3B3D4221D929}" destId="{E6676CFB-516C-45BF-8DE6-7F340DF335BD}" srcOrd="4" destOrd="0" presId="urn:microsoft.com/office/officeart/2005/8/layout/default"/>
    <dgm:cxn modelId="{8A17F141-925F-488A-89EF-3033A5BC1A42}" type="presParOf" srcId="{734931DB-E47F-4676-9E83-3B3D4221D929}" destId="{1601A649-C157-4F48-863D-E777C6F22225}" srcOrd="5" destOrd="0" presId="urn:microsoft.com/office/officeart/2005/8/layout/default"/>
    <dgm:cxn modelId="{2796B0AA-A866-46B8-BBF2-4352591F2693}" type="presParOf" srcId="{734931DB-E47F-4676-9E83-3B3D4221D929}" destId="{85118B0E-6A18-4D2B-9D48-0103DFD5C32F}" srcOrd="6" destOrd="0" presId="urn:microsoft.com/office/officeart/2005/8/layout/default"/>
    <dgm:cxn modelId="{D3FD28F9-B4F5-45A2-89D4-C435B18BACA5}" type="presParOf" srcId="{734931DB-E47F-4676-9E83-3B3D4221D929}" destId="{9DEE6824-CB26-4D61-9786-A1BDE9A82DE1}" srcOrd="7" destOrd="0" presId="urn:microsoft.com/office/officeart/2005/8/layout/default"/>
    <dgm:cxn modelId="{71679528-A112-428C-927B-5AFBFE0B1EC9}" type="presParOf" srcId="{734931DB-E47F-4676-9E83-3B3D4221D929}" destId="{43A8B5C9-BF22-4FA1-9799-3CBCD6F505BB}" srcOrd="8" destOrd="0" presId="urn:microsoft.com/office/officeart/2005/8/layout/default"/>
    <dgm:cxn modelId="{288B0666-AAE9-4D85-85DB-A52CB7F4FC69}" type="presParOf" srcId="{734931DB-E47F-4676-9E83-3B3D4221D929}" destId="{70F6F1E4-6149-4175-B8AB-043C37E2E0EF}" srcOrd="9" destOrd="0" presId="urn:microsoft.com/office/officeart/2005/8/layout/default"/>
    <dgm:cxn modelId="{3F9AF595-981B-4FF5-8CFC-0FCA87DA2C30}" type="presParOf" srcId="{734931DB-E47F-4676-9E83-3B3D4221D929}" destId="{3CF904D3-9DA0-4813-A9FE-CAF4A274F6F5}" srcOrd="10" destOrd="0" presId="urn:microsoft.com/office/officeart/2005/8/layout/default"/>
    <dgm:cxn modelId="{8345CAB7-4D67-4188-92C8-A6207385DADF}" type="presParOf" srcId="{734931DB-E47F-4676-9E83-3B3D4221D929}" destId="{4B76655C-F86B-4258-8661-A744469AC285}" srcOrd="11" destOrd="0" presId="urn:microsoft.com/office/officeart/2005/8/layout/default"/>
    <dgm:cxn modelId="{D9CD68DA-8C09-4BE0-AC28-A999648937D2}" type="presParOf" srcId="{734931DB-E47F-4676-9E83-3B3D4221D929}" destId="{DE4B1C6B-8A63-4E7A-AAEF-454DCE694B97}" srcOrd="12" destOrd="0" presId="urn:microsoft.com/office/officeart/2005/8/layout/default"/>
    <dgm:cxn modelId="{1CC8189D-44D6-4D2B-BB75-3F0CC406D3C2}" type="presParOf" srcId="{734931DB-E47F-4676-9E83-3B3D4221D929}" destId="{DB5EADB1-9855-4DA1-B624-531CB755D1E6}" srcOrd="13" destOrd="0" presId="urn:microsoft.com/office/officeart/2005/8/layout/default"/>
    <dgm:cxn modelId="{E68591B0-7E00-4A43-B8AA-6374E28C2150}" type="presParOf" srcId="{734931DB-E47F-4676-9E83-3B3D4221D929}" destId="{53585D9D-ABD1-4576-9043-AA7B2331B1CD}" srcOrd="14" destOrd="0" presId="urn:microsoft.com/office/officeart/2005/8/layout/default"/>
    <dgm:cxn modelId="{0692B070-7635-46F1-BAAA-DD698EB05BEF}" type="presParOf" srcId="{734931DB-E47F-4676-9E83-3B3D4221D929}" destId="{A6B2C025-C2F5-4A58-ABB2-61DF1DC7E54D}" srcOrd="15" destOrd="0" presId="urn:microsoft.com/office/officeart/2005/8/layout/default"/>
    <dgm:cxn modelId="{8A269226-66F6-4E19-9E27-D0F5108EDBB8}" type="presParOf" srcId="{734931DB-E47F-4676-9E83-3B3D4221D929}" destId="{E7D7BFBA-D1E4-4819-AF43-CF6683CAAD4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D58BDD-9CBC-4DD6-ABC4-8A20BA186A1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EBA76B3-443C-43E6-A826-D2CB5CA7445E}">
      <dgm:prSet/>
      <dgm:spPr/>
      <dgm:t>
        <a:bodyPr/>
        <a:lstStyle/>
        <a:p>
          <a:r>
            <a:rPr lang="en-US"/>
            <a:t>Typical EMP Data – WSCH, WSCH/FTES, FTES/FTEF, Headcount, etc…</a:t>
          </a:r>
        </a:p>
      </dgm:t>
    </dgm:pt>
    <dgm:pt modelId="{E8D803AA-ACF6-4F8D-B220-A056871AD932}" type="parTrans" cxnId="{2118378B-5592-4C8E-8C6A-87C1AAE2DA6B}">
      <dgm:prSet/>
      <dgm:spPr/>
      <dgm:t>
        <a:bodyPr/>
        <a:lstStyle/>
        <a:p>
          <a:endParaRPr lang="en-US"/>
        </a:p>
      </dgm:t>
    </dgm:pt>
    <dgm:pt modelId="{78392282-7111-4F3A-BB2E-3E35355E571F}" type="sibTrans" cxnId="{2118378B-5592-4C8E-8C6A-87C1AAE2DA6B}">
      <dgm:prSet/>
      <dgm:spPr/>
      <dgm:t>
        <a:bodyPr/>
        <a:lstStyle/>
        <a:p>
          <a:endParaRPr lang="en-US"/>
        </a:p>
      </dgm:t>
    </dgm:pt>
    <dgm:pt modelId="{C64F636B-036A-4AC6-B568-7D1DDF3F5910}">
      <dgm:prSet/>
      <dgm:spPr/>
      <dgm:t>
        <a:bodyPr/>
        <a:lstStyle/>
        <a:p>
          <a:r>
            <a:rPr lang="en-US"/>
            <a:t>Recommendation: enrollment data in Enrollment Management Plan.</a:t>
          </a:r>
        </a:p>
      </dgm:t>
    </dgm:pt>
    <dgm:pt modelId="{DCEB7009-4CEA-494E-BF4C-13611E734BE6}" type="parTrans" cxnId="{8874628C-88FF-47CA-9C3E-270634784E46}">
      <dgm:prSet/>
      <dgm:spPr/>
      <dgm:t>
        <a:bodyPr/>
        <a:lstStyle/>
        <a:p>
          <a:endParaRPr lang="en-US"/>
        </a:p>
      </dgm:t>
    </dgm:pt>
    <dgm:pt modelId="{9BA46749-A6F6-4C5F-B0C1-BCA784E833AD}" type="sibTrans" cxnId="{8874628C-88FF-47CA-9C3E-270634784E46}">
      <dgm:prSet/>
      <dgm:spPr/>
      <dgm:t>
        <a:bodyPr/>
        <a:lstStyle/>
        <a:p>
          <a:endParaRPr lang="en-US"/>
        </a:p>
      </dgm:t>
    </dgm:pt>
    <dgm:pt modelId="{E7FD9048-24CC-4468-B963-6C9EF509C29C}" type="pres">
      <dgm:prSet presAssocID="{C4D58BDD-9CBC-4DD6-ABC4-8A20BA186A10}" presName="root" presStyleCnt="0">
        <dgm:presLayoutVars>
          <dgm:dir/>
          <dgm:resizeHandles val="exact"/>
        </dgm:presLayoutVars>
      </dgm:prSet>
      <dgm:spPr/>
    </dgm:pt>
    <dgm:pt modelId="{C8AD100F-73C1-4C9D-B3BA-D3B7BE2254CA}" type="pres">
      <dgm:prSet presAssocID="{4EBA76B3-443C-43E6-A826-D2CB5CA7445E}" presName="compNode" presStyleCnt="0"/>
      <dgm:spPr/>
    </dgm:pt>
    <dgm:pt modelId="{82916313-0F7A-410C-9246-E7144DEE662A}" type="pres">
      <dgm:prSet presAssocID="{4EBA76B3-443C-43E6-A826-D2CB5CA7445E}" presName="bgRect" presStyleLbl="bgShp" presStyleIdx="0" presStyleCnt="2"/>
      <dgm:spPr/>
    </dgm:pt>
    <dgm:pt modelId="{C408BA79-D576-45E1-8B21-A87E72386D3A}" type="pres">
      <dgm:prSet presAssocID="{4EBA76B3-443C-43E6-A826-D2CB5CA7445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653ACFEB-C1F2-4B85-B808-2F33A242A045}" type="pres">
      <dgm:prSet presAssocID="{4EBA76B3-443C-43E6-A826-D2CB5CA7445E}" presName="spaceRect" presStyleCnt="0"/>
      <dgm:spPr/>
    </dgm:pt>
    <dgm:pt modelId="{B057C48D-D27C-46DA-A74D-FD92438DFFF1}" type="pres">
      <dgm:prSet presAssocID="{4EBA76B3-443C-43E6-A826-D2CB5CA7445E}" presName="parTx" presStyleLbl="revTx" presStyleIdx="0" presStyleCnt="2">
        <dgm:presLayoutVars>
          <dgm:chMax val="0"/>
          <dgm:chPref val="0"/>
        </dgm:presLayoutVars>
      </dgm:prSet>
      <dgm:spPr/>
    </dgm:pt>
    <dgm:pt modelId="{3998395B-8813-4C7A-9A7E-80C10C1D78F5}" type="pres">
      <dgm:prSet presAssocID="{78392282-7111-4F3A-BB2E-3E35355E571F}" presName="sibTrans" presStyleCnt="0"/>
      <dgm:spPr/>
    </dgm:pt>
    <dgm:pt modelId="{7B280C6F-9A78-4AA3-B436-07BA81C7EB57}" type="pres">
      <dgm:prSet presAssocID="{C64F636B-036A-4AC6-B568-7D1DDF3F5910}" presName="compNode" presStyleCnt="0"/>
      <dgm:spPr/>
    </dgm:pt>
    <dgm:pt modelId="{B660F7CE-7CDB-4B28-92EA-BB3D4D47041D}" type="pres">
      <dgm:prSet presAssocID="{C64F636B-036A-4AC6-B568-7D1DDF3F5910}" presName="bgRect" presStyleLbl="bgShp" presStyleIdx="1" presStyleCnt="2"/>
      <dgm:spPr/>
    </dgm:pt>
    <dgm:pt modelId="{F96A97A8-AEFC-4ADA-96BD-2CD47A44865B}" type="pres">
      <dgm:prSet presAssocID="{C64F636B-036A-4AC6-B568-7D1DDF3F591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0A06554-6700-43D2-B0C2-0C90F7C4B2D3}" type="pres">
      <dgm:prSet presAssocID="{C64F636B-036A-4AC6-B568-7D1DDF3F5910}" presName="spaceRect" presStyleCnt="0"/>
      <dgm:spPr/>
    </dgm:pt>
    <dgm:pt modelId="{2139DE2E-A30E-4BD1-BD02-4E0815EC7FBA}" type="pres">
      <dgm:prSet presAssocID="{C64F636B-036A-4AC6-B568-7D1DDF3F591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B46E726-9FFD-411A-BF5D-6FC8D95CA2A9}" type="presOf" srcId="{4EBA76B3-443C-43E6-A826-D2CB5CA7445E}" destId="{B057C48D-D27C-46DA-A74D-FD92438DFFF1}" srcOrd="0" destOrd="0" presId="urn:microsoft.com/office/officeart/2018/2/layout/IconVerticalSolidList"/>
    <dgm:cxn modelId="{2118378B-5592-4C8E-8C6A-87C1AAE2DA6B}" srcId="{C4D58BDD-9CBC-4DD6-ABC4-8A20BA186A10}" destId="{4EBA76B3-443C-43E6-A826-D2CB5CA7445E}" srcOrd="0" destOrd="0" parTransId="{E8D803AA-ACF6-4F8D-B220-A056871AD932}" sibTransId="{78392282-7111-4F3A-BB2E-3E35355E571F}"/>
    <dgm:cxn modelId="{8874628C-88FF-47CA-9C3E-270634784E46}" srcId="{C4D58BDD-9CBC-4DD6-ABC4-8A20BA186A10}" destId="{C64F636B-036A-4AC6-B568-7D1DDF3F5910}" srcOrd="1" destOrd="0" parTransId="{DCEB7009-4CEA-494E-BF4C-13611E734BE6}" sibTransId="{9BA46749-A6F6-4C5F-B0C1-BCA784E833AD}"/>
    <dgm:cxn modelId="{AE87EFCF-D53C-45DB-8222-588FB453D67B}" type="presOf" srcId="{C4D58BDD-9CBC-4DD6-ABC4-8A20BA186A10}" destId="{E7FD9048-24CC-4468-B963-6C9EF509C29C}" srcOrd="0" destOrd="0" presId="urn:microsoft.com/office/officeart/2018/2/layout/IconVerticalSolidList"/>
    <dgm:cxn modelId="{8B1C02FD-FBC5-4664-BB77-4804261A21FA}" type="presOf" srcId="{C64F636B-036A-4AC6-B568-7D1DDF3F5910}" destId="{2139DE2E-A30E-4BD1-BD02-4E0815EC7FBA}" srcOrd="0" destOrd="0" presId="urn:microsoft.com/office/officeart/2018/2/layout/IconVerticalSolidList"/>
    <dgm:cxn modelId="{D0CD5BC0-1203-41DC-83F7-4D0A5192AB98}" type="presParOf" srcId="{E7FD9048-24CC-4468-B963-6C9EF509C29C}" destId="{C8AD100F-73C1-4C9D-B3BA-D3B7BE2254CA}" srcOrd="0" destOrd="0" presId="urn:microsoft.com/office/officeart/2018/2/layout/IconVerticalSolidList"/>
    <dgm:cxn modelId="{996616F7-4399-4A43-97B1-A78AB704E6F8}" type="presParOf" srcId="{C8AD100F-73C1-4C9D-B3BA-D3B7BE2254CA}" destId="{82916313-0F7A-410C-9246-E7144DEE662A}" srcOrd="0" destOrd="0" presId="urn:microsoft.com/office/officeart/2018/2/layout/IconVerticalSolidList"/>
    <dgm:cxn modelId="{DAF20F95-C942-4116-9C88-CAAFFBEEB051}" type="presParOf" srcId="{C8AD100F-73C1-4C9D-B3BA-D3B7BE2254CA}" destId="{C408BA79-D576-45E1-8B21-A87E72386D3A}" srcOrd="1" destOrd="0" presId="urn:microsoft.com/office/officeart/2018/2/layout/IconVerticalSolidList"/>
    <dgm:cxn modelId="{81D646FF-D8C7-46EF-9520-3E63DB3BB3E9}" type="presParOf" srcId="{C8AD100F-73C1-4C9D-B3BA-D3B7BE2254CA}" destId="{653ACFEB-C1F2-4B85-B808-2F33A242A045}" srcOrd="2" destOrd="0" presId="urn:microsoft.com/office/officeart/2018/2/layout/IconVerticalSolidList"/>
    <dgm:cxn modelId="{27C03033-F74A-47B4-B203-3B75A6B765DE}" type="presParOf" srcId="{C8AD100F-73C1-4C9D-B3BA-D3B7BE2254CA}" destId="{B057C48D-D27C-46DA-A74D-FD92438DFFF1}" srcOrd="3" destOrd="0" presId="urn:microsoft.com/office/officeart/2018/2/layout/IconVerticalSolidList"/>
    <dgm:cxn modelId="{76B8C1D9-347B-430A-BC63-5009E3DC85AE}" type="presParOf" srcId="{E7FD9048-24CC-4468-B963-6C9EF509C29C}" destId="{3998395B-8813-4C7A-9A7E-80C10C1D78F5}" srcOrd="1" destOrd="0" presId="urn:microsoft.com/office/officeart/2018/2/layout/IconVerticalSolidList"/>
    <dgm:cxn modelId="{E397FD78-14E7-4A3F-BF2E-76BFC9596560}" type="presParOf" srcId="{E7FD9048-24CC-4468-B963-6C9EF509C29C}" destId="{7B280C6F-9A78-4AA3-B436-07BA81C7EB57}" srcOrd="2" destOrd="0" presId="urn:microsoft.com/office/officeart/2018/2/layout/IconVerticalSolidList"/>
    <dgm:cxn modelId="{3D0F9E9F-B91A-42FF-934A-49C1908435A7}" type="presParOf" srcId="{7B280C6F-9A78-4AA3-B436-07BA81C7EB57}" destId="{B660F7CE-7CDB-4B28-92EA-BB3D4D47041D}" srcOrd="0" destOrd="0" presId="urn:microsoft.com/office/officeart/2018/2/layout/IconVerticalSolidList"/>
    <dgm:cxn modelId="{6DA3C293-4DCF-411D-A7F7-390CBCC964DD}" type="presParOf" srcId="{7B280C6F-9A78-4AA3-B436-07BA81C7EB57}" destId="{F96A97A8-AEFC-4ADA-96BD-2CD47A44865B}" srcOrd="1" destOrd="0" presId="urn:microsoft.com/office/officeart/2018/2/layout/IconVerticalSolidList"/>
    <dgm:cxn modelId="{EA403858-1450-4D18-8D84-2758DDA77246}" type="presParOf" srcId="{7B280C6F-9A78-4AA3-B436-07BA81C7EB57}" destId="{D0A06554-6700-43D2-B0C2-0C90F7C4B2D3}" srcOrd="2" destOrd="0" presId="urn:microsoft.com/office/officeart/2018/2/layout/IconVerticalSolidList"/>
    <dgm:cxn modelId="{92E846F5-5B97-4E36-8FDE-06B82B5724F2}" type="presParOf" srcId="{7B280C6F-9A78-4AA3-B436-07BA81C7EB57}" destId="{2139DE2E-A30E-4BD1-BD02-4E0815EC7FB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A4C81-E87D-41CF-93BF-8937DBDA7BD5}">
      <dsp:nvSpPr>
        <dsp:cNvPr id="0" name=""/>
        <dsp:cNvSpPr/>
      </dsp:nvSpPr>
      <dsp:spPr>
        <a:xfrm>
          <a:off x="0" y="520959"/>
          <a:ext cx="3002946" cy="19068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F9BD3-D65A-4E6A-820E-C15D5B805158}">
      <dsp:nvSpPr>
        <dsp:cNvPr id="0" name=""/>
        <dsp:cNvSpPr/>
      </dsp:nvSpPr>
      <dsp:spPr>
        <a:xfrm>
          <a:off x="333660" y="837936"/>
          <a:ext cx="3002946" cy="1906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Use existing District data compilations.</a:t>
          </a:r>
        </a:p>
      </dsp:txBody>
      <dsp:txXfrm>
        <a:off x="389510" y="893786"/>
        <a:ext cx="2891246" cy="1795171"/>
      </dsp:txXfrm>
    </dsp:sp>
    <dsp:sp modelId="{901C477E-A096-4852-BF9C-8F5105C1283D}">
      <dsp:nvSpPr>
        <dsp:cNvPr id="0" name=""/>
        <dsp:cNvSpPr/>
      </dsp:nvSpPr>
      <dsp:spPr>
        <a:xfrm>
          <a:off x="3670268" y="520959"/>
          <a:ext cx="3002946" cy="19068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E03C8-C102-4314-8AAE-5CBD500F201E}">
      <dsp:nvSpPr>
        <dsp:cNvPr id="0" name=""/>
        <dsp:cNvSpPr/>
      </dsp:nvSpPr>
      <dsp:spPr>
        <a:xfrm>
          <a:off x="4003929" y="837936"/>
          <a:ext cx="3002946" cy="1906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Augment District data sets as needed to “tell WCC’s data story.”</a:t>
          </a:r>
        </a:p>
      </dsp:txBody>
      <dsp:txXfrm>
        <a:off x="4059779" y="893786"/>
        <a:ext cx="2891246" cy="1795171"/>
      </dsp:txXfrm>
    </dsp:sp>
    <dsp:sp modelId="{94D5F440-B59C-4BD0-8E20-6BF53FC8956D}">
      <dsp:nvSpPr>
        <dsp:cNvPr id="0" name=""/>
        <dsp:cNvSpPr/>
      </dsp:nvSpPr>
      <dsp:spPr>
        <a:xfrm>
          <a:off x="7340536" y="520959"/>
          <a:ext cx="3002946" cy="19068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30B37-F82B-4043-97C4-1EB687861511}">
      <dsp:nvSpPr>
        <dsp:cNvPr id="0" name=""/>
        <dsp:cNvSpPr/>
      </dsp:nvSpPr>
      <dsp:spPr>
        <a:xfrm>
          <a:off x="7674197" y="837936"/>
          <a:ext cx="3002946" cy="1906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Use equity-focused outcomes data.</a:t>
          </a:r>
        </a:p>
      </dsp:txBody>
      <dsp:txXfrm>
        <a:off x="7730047" y="893786"/>
        <a:ext cx="2891246" cy="1795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E4034-E57F-45EA-AAED-954D65660400}">
      <dsp:nvSpPr>
        <dsp:cNvPr id="0" name=""/>
        <dsp:cNvSpPr/>
      </dsp:nvSpPr>
      <dsp:spPr>
        <a:xfrm>
          <a:off x="0" y="317682"/>
          <a:ext cx="5664038" cy="21361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Counties</a:t>
          </a:r>
          <a:r>
            <a:rPr lang="en-US" sz="2500" kern="1200"/>
            <a:t>: Colusa, Lake, Yolo</a:t>
          </a:r>
        </a:p>
      </dsp:txBody>
      <dsp:txXfrm>
        <a:off x="104279" y="421961"/>
        <a:ext cx="5455480" cy="1927606"/>
      </dsp:txXfrm>
    </dsp:sp>
    <dsp:sp modelId="{71AAEC9E-23AC-4CAB-B649-03A8FB1E0164}">
      <dsp:nvSpPr>
        <dsp:cNvPr id="0" name=""/>
        <dsp:cNvSpPr/>
      </dsp:nvSpPr>
      <dsp:spPr>
        <a:xfrm>
          <a:off x="0" y="2525847"/>
          <a:ext cx="5664038" cy="2136164"/>
        </a:xfrm>
        <a:prstGeom prst="roundRect">
          <a:avLst/>
        </a:prstGeom>
        <a:solidFill>
          <a:schemeClr val="accent2">
            <a:hueOff val="1452871"/>
            <a:satOff val="249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Cities</a:t>
          </a:r>
          <a:r>
            <a:rPr lang="en-US" sz="2500" kern="1200"/>
            <a:t>: Arbuckle, Clearlake, Colusa, Davis, Lakeport, Lower Lake CDP, Maxwell CDP, Middletown CDP, West Sacramento, Williams, Winters, Woodland</a:t>
          </a:r>
        </a:p>
      </dsp:txBody>
      <dsp:txXfrm>
        <a:off x="104279" y="2630126"/>
        <a:ext cx="5455480" cy="19276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AFF8-2899-4969-8D71-6858194449CF}">
      <dsp:nvSpPr>
        <dsp:cNvPr id="0" name=""/>
        <dsp:cNvSpPr/>
      </dsp:nvSpPr>
      <dsp:spPr>
        <a:xfrm>
          <a:off x="1303" y="565429"/>
          <a:ext cx="1642236" cy="9853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Population Growth</a:t>
          </a:r>
        </a:p>
      </dsp:txBody>
      <dsp:txXfrm>
        <a:off x="1303" y="565429"/>
        <a:ext cx="1642236" cy="985341"/>
      </dsp:txXfrm>
    </dsp:sp>
    <dsp:sp modelId="{F4A50464-F0A9-4FD6-890C-45181F50EE40}">
      <dsp:nvSpPr>
        <dsp:cNvPr id="0" name=""/>
        <dsp:cNvSpPr/>
      </dsp:nvSpPr>
      <dsp:spPr>
        <a:xfrm>
          <a:off x="1807763" y="565429"/>
          <a:ext cx="1642236" cy="9853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Ethnicity, Age, Gender  (Counties)</a:t>
          </a:r>
        </a:p>
      </dsp:txBody>
      <dsp:txXfrm>
        <a:off x="1807763" y="565429"/>
        <a:ext cx="1642236" cy="985341"/>
      </dsp:txXfrm>
    </dsp:sp>
    <dsp:sp modelId="{6C163BDD-0BAE-4F97-9D41-5FF409040A76}">
      <dsp:nvSpPr>
        <dsp:cNvPr id="0" name=""/>
        <dsp:cNvSpPr/>
      </dsp:nvSpPr>
      <dsp:spPr>
        <a:xfrm>
          <a:off x="3614223" y="565429"/>
          <a:ext cx="1642236" cy="9853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Foreign Born (Counties and Cities)</a:t>
          </a:r>
        </a:p>
      </dsp:txBody>
      <dsp:txXfrm>
        <a:off x="3614223" y="565429"/>
        <a:ext cx="1642236" cy="985341"/>
      </dsp:txXfrm>
    </dsp:sp>
    <dsp:sp modelId="{800CA518-7340-471C-B49D-24BEDAFE122D}">
      <dsp:nvSpPr>
        <dsp:cNvPr id="0" name=""/>
        <dsp:cNvSpPr/>
      </dsp:nvSpPr>
      <dsp:spPr>
        <a:xfrm>
          <a:off x="5420683" y="565429"/>
          <a:ext cx="1642236" cy="9853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Primary Language (Counties)</a:t>
          </a:r>
        </a:p>
      </dsp:txBody>
      <dsp:txXfrm>
        <a:off x="5420683" y="565429"/>
        <a:ext cx="1642236" cy="985341"/>
      </dsp:txXfrm>
    </dsp:sp>
    <dsp:sp modelId="{B7629C99-9AA1-476A-AD41-FEAED32DC232}">
      <dsp:nvSpPr>
        <dsp:cNvPr id="0" name=""/>
        <dsp:cNvSpPr/>
      </dsp:nvSpPr>
      <dsp:spPr>
        <a:xfrm>
          <a:off x="7227143" y="565429"/>
          <a:ext cx="1642236" cy="9853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Household Size (Counties)</a:t>
          </a:r>
        </a:p>
      </dsp:txBody>
      <dsp:txXfrm>
        <a:off x="7227143" y="565429"/>
        <a:ext cx="1642236" cy="985341"/>
      </dsp:txXfrm>
    </dsp:sp>
    <dsp:sp modelId="{26F21105-9BDB-4E17-833A-C14529FC6104}">
      <dsp:nvSpPr>
        <dsp:cNvPr id="0" name=""/>
        <dsp:cNvSpPr/>
      </dsp:nvSpPr>
      <dsp:spPr>
        <a:xfrm>
          <a:off x="9033604" y="565429"/>
          <a:ext cx="1642236" cy="9853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Median Household Income (Counties and Cities)</a:t>
          </a:r>
        </a:p>
      </dsp:txBody>
      <dsp:txXfrm>
        <a:off x="9033604" y="565429"/>
        <a:ext cx="1642236" cy="985341"/>
      </dsp:txXfrm>
    </dsp:sp>
    <dsp:sp modelId="{E93E5F45-0DE0-48F6-8D40-7487C2530684}">
      <dsp:nvSpPr>
        <dsp:cNvPr id="0" name=""/>
        <dsp:cNvSpPr/>
      </dsp:nvSpPr>
      <dsp:spPr>
        <a:xfrm>
          <a:off x="1303" y="1714995"/>
          <a:ext cx="1642236" cy="9853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Poverty (Counties, Cities, Largest Demographic by Gender, Age, Ethnicity)</a:t>
          </a:r>
        </a:p>
      </dsp:txBody>
      <dsp:txXfrm>
        <a:off x="1303" y="1714995"/>
        <a:ext cx="1642236" cy="985341"/>
      </dsp:txXfrm>
    </dsp:sp>
    <dsp:sp modelId="{6BADB5AF-9B8E-4028-A53A-7188D53FD511}">
      <dsp:nvSpPr>
        <dsp:cNvPr id="0" name=""/>
        <dsp:cNvSpPr/>
      </dsp:nvSpPr>
      <dsp:spPr>
        <a:xfrm>
          <a:off x="1807763" y="1714995"/>
          <a:ext cx="1642236" cy="9853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Disability</a:t>
          </a:r>
        </a:p>
      </dsp:txBody>
      <dsp:txXfrm>
        <a:off x="1807763" y="1714995"/>
        <a:ext cx="1642236" cy="985341"/>
      </dsp:txXfrm>
    </dsp:sp>
    <dsp:sp modelId="{C7354E37-585E-4851-A6B0-ECAB78EC2686}">
      <dsp:nvSpPr>
        <dsp:cNvPr id="0" name=""/>
        <dsp:cNvSpPr/>
      </dsp:nvSpPr>
      <dsp:spPr>
        <a:xfrm>
          <a:off x="3614223" y="1714995"/>
          <a:ext cx="1642236" cy="9853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Educational Attainment by Race/Ethnicity</a:t>
          </a:r>
        </a:p>
      </dsp:txBody>
      <dsp:txXfrm>
        <a:off x="3614223" y="1714995"/>
        <a:ext cx="1642236" cy="985341"/>
      </dsp:txXfrm>
    </dsp:sp>
    <dsp:sp modelId="{3052286C-EFED-453B-AAB5-AB9B0A0CEE4F}">
      <dsp:nvSpPr>
        <dsp:cNvPr id="0" name=""/>
        <dsp:cNvSpPr/>
      </dsp:nvSpPr>
      <dsp:spPr>
        <a:xfrm>
          <a:off x="5420683" y="1714995"/>
          <a:ext cx="1642236" cy="9853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Commute</a:t>
          </a:r>
        </a:p>
      </dsp:txBody>
      <dsp:txXfrm>
        <a:off x="5420683" y="1714995"/>
        <a:ext cx="1642236" cy="985341"/>
      </dsp:txXfrm>
    </dsp:sp>
    <dsp:sp modelId="{2ECB5E2B-7F18-4821-AA72-039414E969A5}">
      <dsp:nvSpPr>
        <dsp:cNvPr id="0" name=""/>
        <dsp:cNvSpPr/>
      </dsp:nvSpPr>
      <dsp:spPr>
        <a:xfrm>
          <a:off x="7227143" y="1714995"/>
          <a:ext cx="1642236" cy="9853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Technology Access (Computer and Broadband)</a:t>
          </a:r>
        </a:p>
      </dsp:txBody>
      <dsp:txXfrm>
        <a:off x="7227143" y="1714995"/>
        <a:ext cx="1642236" cy="985341"/>
      </dsp:txXfrm>
    </dsp:sp>
    <dsp:sp modelId="{27C028F8-7E57-4C8F-862E-4CB5F5C304AE}">
      <dsp:nvSpPr>
        <dsp:cNvPr id="0" name=""/>
        <dsp:cNvSpPr/>
      </dsp:nvSpPr>
      <dsp:spPr>
        <a:xfrm>
          <a:off x="9033604" y="1714995"/>
          <a:ext cx="1642236" cy="9853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K12: Enrollment, Graduation, Drop Out</a:t>
          </a:r>
        </a:p>
      </dsp:txBody>
      <dsp:txXfrm>
        <a:off x="9033604" y="1714995"/>
        <a:ext cx="1642236" cy="9853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E4946-9637-4AA2-9755-7E6283792E2F}">
      <dsp:nvSpPr>
        <dsp:cNvPr id="0" name=""/>
        <dsp:cNvSpPr/>
      </dsp:nvSpPr>
      <dsp:spPr>
        <a:xfrm>
          <a:off x="342171" y="0"/>
          <a:ext cx="4979694" cy="4979694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F1C4D-E90A-4C3E-9A6D-11BFDE7FADBD}">
      <dsp:nvSpPr>
        <dsp:cNvPr id="0" name=""/>
        <dsp:cNvSpPr/>
      </dsp:nvSpPr>
      <dsp:spPr>
        <a:xfrm>
          <a:off x="815242" y="473070"/>
          <a:ext cx="1942080" cy="1942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Fastest Growing Occupations Projections (2018-2028)</a:t>
          </a:r>
        </a:p>
      </dsp:txBody>
      <dsp:txXfrm>
        <a:off x="910047" y="567875"/>
        <a:ext cx="1752470" cy="1752470"/>
      </dsp:txXfrm>
    </dsp:sp>
    <dsp:sp modelId="{E4C08A75-A4EB-4632-8270-CCAC77835CDF}">
      <dsp:nvSpPr>
        <dsp:cNvPr id="0" name=""/>
        <dsp:cNvSpPr/>
      </dsp:nvSpPr>
      <dsp:spPr>
        <a:xfrm>
          <a:off x="2906714" y="473070"/>
          <a:ext cx="1942080" cy="1942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Requiring AA/AS, PostSecondary/no degree, and “some college”</a:t>
          </a:r>
        </a:p>
      </dsp:txBody>
      <dsp:txXfrm>
        <a:off x="3001519" y="567875"/>
        <a:ext cx="1752470" cy="1752470"/>
      </dsp:txXfrm>
    </dsp:sp>
    <dsp:sp modelId="{77E8B514-FF4A-4733-A2F7-7E5FD65FC4AD}">
      <dsp:nvSpPr>
        <dsp:cNvPr id="0" name=""/>
        <dsp:cNvSpPr/>
      </dsp:nvSpPr>
      <dsp:spPr>
        <a:xfrm>
          <a:off x="815242" y="2564542"/>
          <a:ext cx="1942080" cy="1942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Projected increase of 5%+</a:t>
          </a:r>
        </a:p>
      </dsp:txBody>
      <dsp:txXfrm>
        <a:off x="910047" y="2659347"/>
        <a:ext cx="1752470" cy="1752470"/>
      </dsp:txXfrm>
    </dsp:sp>
    <dsp:sp modelId="{1DE3C2BD-B4BC-4348-BE29-6AC640FDA6D1}">
      <dsp:nvSpPr>
        <dsp:cNvPr id="0" name=""/>
        <dsp:cNvSpPr/>
      </dsp:nvSpPr>
      <dsp:spPr>
        <a:xfrm>
          <a:off x="2906714" y="2564542"/>
          <a:ext cx="1942080" cy="1942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Living Wage Threshold: $20/hour (or more)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(MIT Living Wage Calculator)</a:t>
          </a:r>
        </a:p>
      </dsp:txBody>
      <dsp:txXfrm>
        <a:off x="3001519" y="2659347"/>
        <a:ext cx="1752470" cy="17524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9554E-97E6-497D-AD32-415A39BC0C51}">
      <dsp:nvSpPr>
        <dsp:cNvPr id="0" name=""/>
        <dsp:cNvSpPr/>
      </dsp:nvSpPr>
      <dsp:spPr>
        <a:xfrm>
          <a:off x="3649" y="348550"/>
          <a:ext cx="1975897" cy="11855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Student Counts</a:t>
          </a:r>
        </a:p>
      </dsp:txBody>
      <dsp:txXfrm>
        <a:off x="3649" y="348550"/>
        <a:ext cx="1975897" cy="1185538"/>
      </dsp:txXfrm>
    </dsp:sp>
    <dsp:sp modelId="{90D92CB2-CE6A-4377-B12C-809E3A2DA09C}">
      <dsp:nvSpPr>
        <dsp:cNvPr id="0" name=""/>
        <dsp:cNvSpPr/>
      </dsp:nvSpPr>
      <dsp:spPr>
        <a:xfrm>
          <a:off x="2177136" y="348550"/>
          <a:ext cx="1975897" cy="1185538"/>
        </a:xfrm>
        <a:prstGeom prst="rect">
          <a:avLst/>
        </a:prstGeom>
        <a:solidFill>
          <a:schemeClr val="accent5">
            <a:hueOff val="178686"/>
            <a:satOff val="884"/>
            <a:lumOff val="-1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FTES and DE FTES</a:t>
          </a:r>
        </a:p>
      </dsp:txBody>
      <dsp:txXfrm>
        <a:off x="2177136" y="348550"/>
        <a:ext cx="1975897" cy="1185538"/>
      </dsp:txXfrm>
    </dsp:sp>
    <dsp:sp modelId="{E6676CFB-516C-45BF-8DE6-7F340DF335BD}">
      <dsp:nvSpPr>
        <dsp:cNvPr id="0" name=""/>
        <dsp:cNvSpPr/>
      </dsp:nvSpPr>
      <dsp:spPr>
        <a:xfrm>
          <a:off x="4350623" y="348550"/>
          <a:ext cx="1975897" cy="1185538"/>
        </a:xfrm>
        <a:prstGeom prst="rect">
          <a:avLst/>
        </a:prstGeom>
        <a:solidFill>
          <a:schemeClr val="accent5">
            <a:hueOff val="357373"/>
            <a:satOff val="1767"/>
            <a:lumOff val="-2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Demographics</a:t>
          </a:r>
        </a:p>
      </dsp:txBody>
      <dsp:txXfrm>
        <a:off x="4350623" y="348550"/>
        <a:ext cx="1975897" cy="1185538"/>
      </dsp:txXfrm>
    </dsp:sp>
    <dsp:sp modelId="{85118B0E-6A18-4D2B-9D48-0103DFD5C32F}">
      <dsp:nvSpPr>
        <dsp:cNvPr id="0" name=""/>
        <dsp:cNvSpPr/>
      </dsp:nvSpPr>
      <dsp:spPr>
        <a:xfrm>
          <a:off x="6524110" y="348550"/>
          <a:ext cx="1975897" cy="1185538"/>
        </a:xfrm>
        <a:prstGeom prst="rect">
          <a:avLst/>
        </a:prstGeom>
        <a:solidFill>
          <a:schemeClr val="accent5">
            <a:hueOff val="536059"/>
            <a:satOff val="2651"/>
            <a:lumOff val="-3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Enrollment Status (e.g., first time, returning, continuing)</a:t>
          </a:r>
        </a:p>
      </dsp:txBody>
      <dsp:txXfrm>
        <a:off x="6524110" y="348550"/>
        <a:ext cx="1975897" cy="1185538"/>
      </dsp:txXfrm>
    </dsp:sp>
    <dsp:sp modelId="{43A8B5C9-BF22-4FA1-9799-3CBCD6F505BB}">
      <dsp:nvSpPr>
        <dsp:cNvPr id="0" name=""/>
        <dsp:cNvSpPr/>
      </dsp:nvSpPr>
      <dsp:spPr>
        <a:xfrm>
          <a:off x="8697597" y="348550"/>
          <a:ext cx="1975897" cy="1185538"/>
        </a:xfrm>
        <a:prstGeom prst="rect">
          <a:avLst/>
        </a:prstGeom>
        <a:solidFill>
          <a:schemeClr val="accent5">
            <a:hueOff val="714745"/>
            <a:satOff val="3535"/>
            <a:lumOff val="-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Education Status (HS grad, BA degree, special admit)</a:t>
          </a:r>
        </a:p>
      </dsp:txBody>
      <dsp:txXfrm>
        <a:off x="8697597" y="348550"/>
        <a:ext cx="1975897" cy="1185538"/>
      </dsp:txXfrm>
    </dsp:sp>
    <dsp:sp modelId="{3CF904D3-9DA0-4813-A9FE-CAF4A274F6F5}">
      <dsp:nvSpPr>
        <dsp:cNvPr id="0" name=""/>
        <dsp:cNvSpPr/>
      </dsp:nvSpPr>
      <dsp:spPr>
        <a:xfrm>
          <a:off x="1090392" y="1731678"/>
          <a:ext cx="1975897" cy="1185538"/>
        </a:xfrm>
        <a:prstGeom prst="rect">
          <a:avLst/>
        </a:prstGeom>
        <a:solidFill>
          <a:schemeClr val="accent5">
            <a:hueOff val="893431"/>
            <a:satOff val="4418"/>
            <a:lumOff val="-6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Enrollment Patterns (e.g., PT/FT, day/evening)</a:t>
          </a:r>
        </a:p>
      </dsp:txBody>
      <dsp:txXfrm>
        <a:off x="1090392" y="1731678"/>
        <a:ext cx="1975897" cy="1185538"/>
      </dsp:txXfrm>
    </dsp:sp>
    <dsp:sp modelId="{DE4B1C6B-8A63-4E7A-AAEF-454DCE694B97}">
      <dsp:nvSpPr>
        <dsp:cNvPr id="0" name=""/>
        <dsp:cNvSpPr/>
      </dsp:nvSpPr>
      <dsp:spPr>
        <a:xfrm>
          <a:off x="3263879" y="1731678"/>
          <a:ext cx="1975897" cy="1185538"/>
        </a:xfrm>
        <a:prstGeom prst="rect">
          <a:avLst/>
        </a:prstGeom>
        <a:solidFill>
          <a:schemeClr val="accent5">
            <a:hueOff val="1072118"/>
            <a:satOff val="5302"/>
            <a:lumOff val="-7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Citizenship</a:t>
          </a:r>
        </a:p>
      </dsp:txBody>
      <dsp:txXfrm>
        <a:off x="3263879" y="1731678"/>
        <a:ext cx="1975897" cy="1185538"/>
      </dsp:txXfrm>
    </dsp:sp>
    <dsp:sp modelId="{53585D9D-ABD1-4576-9043-AA7B2331B1CD}">
      <dsp:nvSpPr>
        <dsp:cNvPr id="0" name=""/>
        <dsp:cNvSpPr/>
      </dsp:nvSpPr>
      <dsp:spPr>
        <a:xfrm>
          <a:off x="5437366" y="1731678"/>
          <a:ext cx="1975897" cy="1185538"/>
        </a:xfrm>
        <a:prstGeom prst="rect">
          <a:avLst/>
        </a:prstGeom>
        <a:solidFill>
          <a:schemeClr val="accent5">
            <a:hueOff val="1250804"/>
            <a:satOff val="6185"/>
            <a:lumOff val="-8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Disability Status</a:t>
          </a:r>
        </a:p>
      </dsp:txBody>
      <dsp:txXfrm>
        <a:off x="5437366" y="1731678"/>
        <a:ext cx="1975897" cy="1185538"/>
      </dsp:txXfrm>
    </dsp:sp>
    <dsp:sp modelId="{E7D7BFBA-D1E4-4819-AF43-CF6683CAAD40}">
      <dsp:nvSpPr>
        <dsp:cNvPr id="0" name=""/>
        <dsp:cNvSpPr/>
      </dsp:nvSpPr>
      <dsp:spPr>
        <a:xfrm>
          <a:off x="7610853" y="1731678"/>
          <a:ext cx="1975897" cy="1185538"/>
        </a:xfrm>
        <a:prstGeom prst="rect">
          <a:avLst/>
        </a:prstGeom>
        <a:solidFill>
          <a:schemeClr val="accent5">
            <a:hueOff val="1429490"/>
            <a:satOff val="7069"/>
            <a:lumOff val="-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EOPS/CalWorks (also first generation)</a:t>
          </a:r>
        </a:p>
      </dsp:txBody>
      <dsp:txXfrm>
        <a:off x="7610853" y="1731678"/>
        <a:ext cx="1975897" cy="11855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16313-0F7A-410C-9246-E7144DEE662A}">
      <dsp:nvSpPr>
        <dsp:cNvPr id="0" name=""/>
        <dsp:cNvSpPr/>
      </dsp:nvSpPr>
      <dsp:spPr>
        <a:xfrm>
          <a:off x="0" y="818181"/>
          <a:ext cx="6132236" cy="15104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08BA79-D576-45E1-8B21-A87E72386D3A}">
      <dsp:nvSpPr>
        <dsp:cNvPr id="0" name=""/>
        <dsp:cNvSpPr/>
      </dsp:nvSpPr>
      <dsp:spPr>
        <a:xfrm>
          <a:off x="456923" y="1158042"/>
          <a:ext cx="830769" cy="830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7C48D-D27C-46DA-A74D-FD92438DFFF1}">
      <dsp:nvSpPr>
        <dsp:cNvPr id="0" name=""/>
        <dsp:cNvSpPr/>
      </dsp:nvSpPr>
      <dsp:spPr>
        <a:xfrm>
          <a:off x="1744615" y="818181"/>
          <a:ext cx="4387621" cy="151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60" tIns="159860" rIns="159860" bIns="15986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Typical EMP Data – WSCH, WSCH/FTES, FTES/FTEF, Headcount, etc…</a:t>
          </a:r>
        </a:p>
      </dsp:txBody>
      <dsp:txXfrm>
        <a:off x="1744615" y="818181"/>
        <a:ext cx="4387621" cy="1510489"/>
      </dsp:txXfrm>
    </dsp:sp>
    <dsp:sp modelId="{B660F7CE-7CDB-4B28-92EA-BB3D4D47041D}">
      <dsp:nvSpPr>
        <dsp:cNvPr id="0" name=""/>
        <dsp:cNvSpPr/>
      </dsp:nvSpPr>
      <dsp:spPr>
        <a:xfrm>
          <a:off x="0" y="2706294"/>
          <a:ext cx="6132236" cy="15104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A97A8-AEFC-4ADA-96BD-2CD47A44865B}">
      <dsp:nvSpPr>
        <dsp:cNvPr id="0" name=""/>
        <dsp:cNvSpPr/>
      </dsp:nvSpPr>
      <dsp:spPr>
        <a:xfrm>
          <a:off x="456923" y="3046154"/>
          <a:ext cx="830769" cy="8307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9DE2E-A30E-4BD1-BD02-4E0815EC7FBA}">
      <dsp:nvSpPr>
        <dsp:cNvPr id="0" name=""/>
        <dsp:cNvSpPr/>
      </dsp:nvSpPr>
      <dsp:spPr>
        <a:xfrm>
          <a:off x="1744615" y="2706294"/>
          <a:ext cx="4387621" cy="151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60" tIns="159860" rIns="159860" bIns="15986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Recommendation: enrollment data in Enrollment Management Plan.</a:t>
          </a:r>
        </a:p>
      </dsp:txBody>
      <dsp:txXfrm>
        <a:off x="1744615" y="2706294"/>
        <a:ext cx="4387621" cy="15104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63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8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1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3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4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1/29/2024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2386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1/29/2024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5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1/29/2024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96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9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1/29/2024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3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1/29/2024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1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1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C82B6-1AFD-4767-BECF-3CAC870A8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7182" y="893935"/>
            <a:ext cx="3756670" cy="3339390"/>
          </a:xfrm>
        </p:spPr>
        <p:txBody>
          <a:bodyPr anchor="b">
            <a:normAutofit/>
          </a:bodyPr>
          <a:lstStyle/>
          <a:p>
            <a:r>
              <a:rPr lang="en-US" sz="6000"/>
              <a:t>Woodland Community College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4038F-E2B6-4B72-B24B-0E758572E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7181" y="4382814"/>
            <a:ext cx="3756669" cy="140383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Educational Master Plan Data</a:t>
            </a:r>
          </a:p>
          <a:p>
            <a:pPr>
              <a:lnSpc>
                <a:spcPct val="90000"/>
              </a:lnSpc>
            </a:pPr>
            <a:r>
              <a:rPr lang="en-US" sz="2000"/>
              <a:t>Presented to WCC EMP Working Group</a:t>
            </a:r>
          </a:p>
          <a:p>
            <a:pPr>
              <a:lnSpc>
                <a:spcPct val="90000"/>
              </a:lnSpc>
            </a:pPr>
            <a:r>
              <a:rPr lang="en-US" sz="2000"/>
              <a:t>February 11, 2022</a:t>
            </a:r>
          </a:p>
        </p:txBody>
      </p:sp>
      <p:pic>
        <p:nvPicPr>
          <p:cNvPr id="4" name="Picture 3" descr="Abstract blurred public library with bookshelves">
            <a:extLst>
              <a:ext uri="{FF2B5EF4-FFF2-40B4-BE49-F238E27FC236}">
                <a16:creationId xmlns:a16="http://schemas.microsoft.com/office/drawing/2014/main" id="{066AA6A3-A00B-45E2-A6E6-EE871BEED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5" r="26604" b="-1"/>
          <a:stretch/>
        </p:blipFill>
        <p:spPr>
          <a:xfrm>
            <a:off x="20" y="10"/>
            <a:ext cx="7102529" cy="685799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3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FCC21AC6-72F5-45ED-BC65-D3A00693F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4600" y="-1244600"/>
            <a:ext cx="6858000" cy="93472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D16BF-983E-4015-A6E0-20232486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43000"/>
            <a:ext cx="4572000" cy="29847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is the data story?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8952" y="4291242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5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-coded on electronic circuit board">
            <a:extLst>
              <a:ext uri="{FF2B5EF4-FFF2-40B4-BE49-F238E27FC236}">
                <a16:creationId xmlns:a16="http://schemas.microsoft.com/office/drawing/2014/main" id="{BEF71AA9-37C0-4017-BAFC-63EAD3016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1" b="10123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4600" y="-1244600"/>
            <a:ext cx="6858000" cy="93472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F5B3B-F328-415D-8D34-D4D6A63F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43000"/>
            <a:ext cx="4572000" cy="29847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Internal Data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8952" y="4291242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51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BBA40-0691-4C1F-984E-09F827B1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74056"/>
          </a:xfrm>
        </p:spPr>
        <p:txBody>
          <a:bodyPr anchor="b">
            <a:normAutofit/>
          </a:bodyPr>
          <a:lstStyle/>
          <a:p>
            <a:r>
              <a:rPr lang="en-US" sz="2900" dirty="0"/>
              <a:t>Internal Data Focus: </a:t>
            </a:r>
            <a:br>
              <a:rPr lang="en-US" sz="2900" dirty="0"/>
            </a:br>
            <a:r>
              <a:rPr lang="en-US" sz="2900" dirty="0"/>
              <a:t>Student Characteristics (Five-Year Trends)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CAB2EE2-98A5-49E8-B7E3-10DF924C66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783217"/>
              </p:ext>
            </p:extLst>
          </p:nvPr>
        </p:nvGraphicFramePr>
        <p:xfrm>
          <a:off x="752857" y="2436128"/>
          <a:ext cx="10677144" cy="3265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174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2CA89-A868-4F01-91B3-EFF7D857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897" y="406169"/>
            <a:ext cx="5312254" cy="1314184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Internal Data:</a:t>
            </a:r>
            <a:br>
              <a:rPr lang="en-US" sz="3300" dirty="0"/>
            </a:br>
            <a:r>
              <a:rPr lang="en-US" sz="3300" dirty="0"/>
              <a:t>Outcomes</a:t>
            </a:r>
            <a:br>
              <a:rPr lang="en-US" sz="3300" dirty="0"/>
            </a:br>
            <a:r>
              <a:rPr lang="en-US" sz="3300" dirty="0"/>
              <a:t>(Five-Year Trends)</a:t>
            </a:r>
          </a:p>
        </p:txBody>
      </p:sp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A555D-E28D-4FA4-AB31-440456166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496" y="1930400"/>
            <a:ext cx="5657418" cy="43992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1600" b="1" dirty="0"/>
              <a:t>Student Success Metrics </a:t>
            </a:r>
            <a:r>
              <a:rPr lang="en-US" sz="1600" dirty="0"/>
              <a:t>(</a:t>
            </a:r>
            <a:r>
              <a:rPr lang="en-US" sz="1600" dirty="0" err="1"/>
              <a:t>Launchboard</a:t>
            </a:r>
            <a:r>
              <a:rPr lang="en-US" sz="1600" dirty="0"/>
              <a:t> Data)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1600" b="1" dirty="0"/>
              <a:t>Disaggregated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Basics: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Successful Enrollment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Course Success Rate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Completed Transfer Level Math &amp; English First Year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Retained Fall to Spring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Earned an award/transferred/attained VFS definition of completion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Average No. of Units Accumulated by All First Time Associate Degree Earners</a:t>
            </a:r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CAF8A158-E51E-4253-820B-3970F739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6934" y="0"/>
            <a:ext cx="5215066" cy="6858000"/>
          </a:xfrm>
          <a:custGeom>
            <a:avLst/>
            <a:gdLst>
              <a:gd name="connsiteX0" fmla="*/ 2017353 w 5215066"/>
              <a:gd name="connsiteY0" fmla="*/ 0 h 6858000"/>
              <a:gd name="connsiteX1" fmla="*/ 5215066 w 5215066"/>
              <a:gd name="connsiteY1" fmla="*/ 0 h 6858000"/>
              <a:gd name="connsiteX2" fmla="*/ 5215066 w 5215066"/>
              <a:gd name="connsiteY2" fmla="*/ 6858000 h 6858000"/>
              <a:gd name="connsiteX3" fmla="*/ 1292431 w 5215066"/>
              <a:gd name="connsiteY3" fmla="*/ 6858000 h 6858000"/>
              <a:gd name="connsiteX4" fmla="*/ 1012702 w 5215066"/>
              <a:gd name="connsiteY4" fmla="*/ 6549681 h 6858000"/>
              <a:gd name="connsiteX5" fmla="*/ 0 w 5215066"/>
              <a:gd name="connsiteY5" fmla="*/ 3723759 h 6858000"/>
              <a:gd name="connsiteX6" fmla="*/ 1955279 w 5215066"/>
              <a:gd name="connsiteY6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Graphic 6" descr="Bar chart">
            <a:extLst>
              <a:ext uri="{FF2B5EF4-FFF2-40B4-BE49-F238E27FC236}">
                <a16:creationId xmlns:a16="http://schemas.microsoft.com/office/drawing/2014/main" id="{C248BCD3-F82D-4815-BE73-35B631AA3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0087" y="1663890"/>
            <a:ext cx="3434963" cy="3434963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44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CA6017-7D38-4BA3-B067-4F3D26241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849120"/>
            <a:ext cx="3575304" cy="4021676"/>
          </a:xfrm>
        </p:spPr>
        <p:txBody>
          <a:bodyPr>
            <a:normAutofit/>
          </a:bodyPr>
          <a:lstStyle/>
          <a:p>
            <a:r>
              <a:rPr lang="en-US" sz="5100"/>
              <a:t>Enrollment Data?</a:t>
            </a:r>
            <a:endParaRPr lang="en-US" sz="51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3022EF-4E43-4298-8E3D-DA5EF0617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2944C4-4E00-40E3-AE8F-90DD990128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6783064"/>
              </p:ext>
            </p:extLst>
          </p:nvPr>
        </p:nvGraphicFramePr>
        <p:xfrm>
          <a:off x="5297763" y="972642"/>
          <a:ext cx="6132237" cy="503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1561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F6F9-241E-44F6-B05A-CBCFE070B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74056"/>
          </a:xfrm>
        </p:spPr>
        <p:txBody>
          <a:bodyPr anchor="b">
            <a:normAutofit/>
          </a:bodyPr>
          <a:lstStyle/>
          <a:p>
            <a:r>
              <a:rPr lang="en-US" dirty="0"/>
              <a:t>Approach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57BC2B-6A5A-459B-B196-854574A1A5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3593288"/>
              </p:ext>
            </p:extLst>
          </p:nvPr>
        </p:nvGraphicFramePr>
        <p:xfrm>
          <a:off x="752857" y="2436128"/>
          <a:ext cx="10677144" cy="3265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2287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8C1A6-0851-4C01-B1D4-28488D25A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97" y="1063255"/>
            <a:ext cx="3122148" cy="4807541"/>
          </a:xfrm>
        </p:spPr>
        <p:txBody>
          <a:bodyPr>
            <a:normAutofit/>
          </a:bodyPr>
          <a:lstStyle/>
          <a:p>
            <a:r>
              <a:rPr lang="en-US"/>
              <a:t>External Scan Data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BB25A96-E96A-4D45-AA98-5275E81FA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956" y="0"/>
            <a:ext cx="7615044" cy="6858000"/>
          </a:xfrm>
          <a:custGeom>
            <a:avLst/>
            <a:gdLst>
              <a:gd name="connsiteX0" fmla="*/ 2017353 w 7615044"/>
              <a:gd name="connsiteY0" fmla="*/ 0 h 6858000"/>
              <a:gd name="connsiteX1" fmla="*/ 3903088 w 7615044"/>
              <a:gd name="connsiteY1" fmla="*/ 0 h 6858000"/>
              <a:gd name="connsiteX2" fmla="*/ 5215066 w 7615044"/>
              <a:gd name="connsiteY2" fmla="*/ 0 h 6858000"/>
              <a:gd name="connsiteX3" fmla="*/ 7615044 w 7615044"/>
              <a:gd name="connsiteY3" fmla="*/ 0 h 6858000"/>
              <a:gd name="connsiteX4" fmla="*/ 7615044 w 7615044"/>
              <a:gd name="connsiteY4" fmla="*/ 6858000 h 6858000"/>
              <a:gd name="connsiteX5" fmla="*/ 5215066 w 7615044"/>
              <a:gd name="connsiteY5" fmla="*/ 6858000 h 6858000"/>
              <a:gd name="connsiteX6" fmla="*/ 3903088 w 7615044"/>
              <a:gd name="connsiteY6" fmla="*/ 6858000 h 6858000"/>
              <a:gd name="connsiteX7" fmla="*/ 1292431 w 7615044"/>
              <a:gd name="connsiteY7" fmla="*/ 6858000 h 6858000"/>
              <a:gd name="connsiteX8" fmla="*/ 1012702 w 7615044"/>
              <a:gd name="connsiteY8" fmla="*/ 6549681 h 6858000"/>
              <a:gd name="connsiteX9" fmla="*/ 0 w 7615044"/>
              <a:gd name="connsiteY9" fmla="*/ 3723759 h 6858000"/>
              <a:gd name="connsiteX10" fmla="*/ 1955279 w 7615044"/>
              <a:gd name="connsiteY10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5044" h="6858000">
                <a:moveTo>
                  <a:pt x="2017353" y="0"/>
                </a:moveTo>
                <a:lnTo>
                  <a:pt x="3903088" y="0"/>
                </a:lnTo>
                <a:lnTo>
                  <a:pt x="5215066" y="0"/>
                </a:lnTo>
                <a:lnTo>
                  <a:pt x="7615044" y="0"/>
                </a:lnTo>
                <a:lnTo>
                  <a:pt x="7615044" y="6858000"/>
                </a:lnTo>
                <a:lnTo>
                  <a:pt x="5215066" y="6858000"/>
                </a:lnTo>
                <a:lnTo>
                  <a:pt x="3903088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59A319A-A3EB-4AA1-846F-2C84B0ADF7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6643138"/>
              </p:ext>
            </p:extLst>
          </p:nvPr>
        </p:nvGraphicFramePr>
        <p:xfrm>
          <a:off x="5765962" y="972642"/>
          <a:ext cx="5664038" cy="497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5530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7AC37-CB67-4301-B18D-824EA448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74056"/>
          </a:xfrm>
        </p:spPr>
        <p:txBody>
          <a:bodyPr anchor="b">
            <a:normAutofit/>
          </a:bodyPr>
          <a:lstStyle/>
          <a:p>
            <a:r>
              <a:rPr lang="en-US" sz="4200" dirty="0"/>
              <a:t>External Scan</a:t>
            </a:r>
            <a:br>
              <a:rPr lang="en-US" sz="4200" dirty="0"/>
            </a:br>
            <a:r>
              <a:rPr lang="en-US" sz="4200" dirty="0"/>
              <a:t>Sets: Demographics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C3A3EB-96E2-42DE-BA48-9BDC4D98B3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846596"/>
              </p:ext>
            </p:extLst>
          </p:nvPr>
        </p:nvGraphicFramePr>
        <p:xfrm>
          <a:off x="752857" y="2436128"/>
          <a:ext cx="10677144" cy="3265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28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B574C-3C62-4BC0-BCD0-0D6978F3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Scan Data: Labor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1537D-0CC1-41B2-B109-125F0286B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Regions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Coast </a:t>
            </a:r>
            <a:r>
              <a:rPr lang="en-US" dirty="0"/>
              <a:t>(Del Norte, Humboldt,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</a:t>
            </a:r>
            <a:r>
              <a:rPr lang="en-US" dirty="0"/>
              <a:t>, and Mendocino Counties)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Valley </a:t>
            </a:r>
            <a:r>
              <a:rPr lang="en-US" dirty="0"/>
              <a:t>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Colusa</a:t>
            </a:r>
            <a:r>
              <a:rPr lang="en-US" dirty="0"/>
              <a:t>, Glenn, Lassen, Modoc, Nevada, Plumas, Sierra, Siskiyou, Tehama, and Trinity Counties)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Sacramento Valley </a:t>
            </a:r>
            <a:r>
              <a:rPr lang="en-US" dirty="0"/>
              <a:t>(El Dorado, Placer, Sacramento, and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Yolo</a:t>
            </a:r>
            <a:r>
              <a:rPr lang="en-US" dirty="0"/>
              <a:t> Counties)</a:t>
            </a:r>
          </a:p>
        </p:txBody>
      </p:sp>
    </p:spTree>
    <p:extLst>
      <p:ext uri="{BB962C8B-B14F-4D97-AF65-F5344CB8AC3E}">
        <p14:creationId xmlns:p14="http://schemas.microsoft.com/office/powerpoint/2010/main" val="77633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FB236-A06E-41F2-A740-21E7309A5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97" y="1063255"/>
            <a:ext cx="3122148" cy="4807541"/>
          </a:xfrm>
        </p:spPr>
        <p:txBody>
          <a:bodyPr>
            <a:normAutofit/>
          </a:bodyPr>
          <a:lstStyle/>
          <a:p>
            <a:r>
              <a:rPr lang="en-US" dirty="0"/>
              <a:t>External Scan Data: Labor Market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BB25A96-E96A-4D45-AA98-5275E81FA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956" y="0"/>
            <a:ext cx="7615044" cy="6858000"/>
          </a:xfrm>
          <a:custGeom>
            <a:avLst/>
            <a:gdLst>
              <a:gd name="connsiteX0" fmla="*/ 2017353 w 7615044"/>
              <a:gd name="connsiteY0" fmla="*/ 0 h 6858000"/>
              <a:gd name="connsiteX1" fmla="*/ 3903088 w 7615044"/>
              <a:gd name="connsiteY1" fmla="*/ 0 h 6858000"/>
              <a:gd name="connsiteX2" fmla="*/ 5215066 w 7615044"/>
              <a:gd name="connsiteY2" fmla="*/ 0 h 6858000"/>
              <a:gd name="connsiteX3" fmla="*/ 7615044 w 7615044"/>
              <a:gd name="connsiteY3" fmla="*/ 0 h 6858000"/>
              <a:gd name="connsiteX4" fmla="*/ 7615044 w 7615044"/>
              <a:gd name="connsiteY4" fmla="*/ 6858000 h 6858000"/>
              <a:gd name="connsiteX5" fmla="*/ 5215066 w 7615044"/>
              <a:gd name="connsiteY5" fmla="*/ 6858000 h 6858000"/>
              <a:gd name="connsiteX6" fmla="*/ 3903088 w 7615044"/>
              <a:gd name="connsiteY6" fmla="*/ 6858000 h 6858000"/>
              <a:gd name="connsiteX7" fmla="*/ 1292431 w 7615044"/>
              <a:gd name="connsiteY7" fmla="*/ 6858000 h 6858000"/>
              <a:gd name="connsiteX8" fmla="*/ 1012702 w 7615044"/>
              <a:gd name="connsiteY8" fmla="*/ 6549681 h 6858000"/>
              <a:gd name="connsiteX9" fmla="*/ 0 w 7615044"/>
              <a:gd name="connsiteY9" fmla="*/ 3723759 h 6858000"/>
              <a:gd name="connsiteX10" fmla="*/ 1955279 w 7615044"/>
              <a:gd name="connsiteY10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5044" h="6858000">
                <a:moveTo>
                  <a:pt x="2017353" y="0"/>
                </a:moveTo>
                <a:lnTo>
                  <a:pt x="3903088" y="0"/>
                </a:lnTo>
                <a:lnTo>
                  <a:pt x="5215066" y="0"/>
                </a:lnTo>
                <a:lnTo>
                  <a:pt x="7615044" y="0"/>
                </a:lnTo>
                <a:lnTo>
                  <a:pt x="7615044" y="6858000"/>
                </a:lnTo>
                <a:lnTo>
                  <a:pt x="5215066" y="6858000"/>
                </a:lnTo>
                <a:lnTo>
                  <a:pt x="3903088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7E101C-5866-4859-A71E-0EBBA22345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105449"/>
              </p:ext>
            </p:extLst>
          </p:nvPr>
        </p:nvGraphicFramePr>
        <p:xfrm>
          <a:off x="5765962" y="972642"/>
          <a:ext cx="5664038" cy="497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3832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mplex maths formulae on a blackboard">
            <a:extLst>
              <a:ext uri="{FF2B5EF4-FFF2-40B4-BE49-F238E27FC236}">
                <a16:creationId xmlns:a16="http://schemas.microsoft.com/office/drawing/2014/main" id="{82CB135A-7F1B-46E5-B95A-EFB790989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56" b="609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4600" y="-1244600"/>
            <a:ext cx="6858000" cy="93472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23F00-0991-445D-ADE5-7B1FFEB9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43000"/>
            <a:ext cx="4572000" cy="29847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Data Story Example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8952" y="4291242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3ADC8-CE2B-4FB0-90AA-5BF89006B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Synthesis: Lake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C515-A37F-4DBF-A3D7-9785F3D2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288" y="285135"/>
            <a:ext cx="6839712" cy="62782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Highest % Less Than HS Diploma/GED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1800" i="1" dirty="0"/>
              <a:t>Hispanic (36%)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Largest Demographic in Poverty</a:t>
            </a:r>
          </a:p>
          <a:p>
            <a:pPr marL="468630" lvl="1" indent="-285750">
              <a:buFont typeface="Wingdings" panose="05000000000000000000" pitchFamily="2" charset="2"/>
              <a:buChar char="Ø"/>
            </a:pPr>
            <a:r>
              <a:rPr lang="en-US" dirty="0"/>
              <a:t>Gender and Age: Females 55-64</a:t>
            </a:r>
          </a:p>
          <a:p>
            <a:pPr marL="468630" lvl="1" indent="-285750">
              <a:buFont typeface="Wingdings" panose="05000000000000000000" pitchFamily="2" charset="2"/>
              <a:buChar char="Ø"/>
            </a:pPr>
            <a:r>
              <a:rPr lang="en-US" dirty="0"/>
              <a:t>Race/Ethnicity: White (53%) &amp; Hispanic (20%)</a:t>
            </a:r>
          </a:p>
          <a:p>
            <a:pPr lvl="1"/>
            <a:endParaRPr lang="en-US" dirty="0"/>
          </a:p>
          <a:p>
            <a:pPr indent="0">
              <a:buNone/>
            </a:pPr>
            <a:r>
              <a:rPr lang="en-US" b="1" dirty="0"/>
              <a:t>Highest Poverty Rates 2019 by City (above 12% CA Avg)</a:t>
            </a:r>
          </a:p>
          <a:p>
            <a:pPr marL="525780" lvl="1" indent="-342900">
              <a:buFont typeface="Wingdings" panose="05000000000000000000" pitchFamily="2" charset="2"/>
              <a:buChar char="Ø"/>
            </a:pPr>
            <a:r>
              <a:rPr lang="en-US" dirty="0"/>
              <a:t>Lower Lake CDP 37%</a:t>
            </a:r>
          </a:p>
          <a:p>
            <a:pPr marL="525780" lvl="1" indent="-342900">
              <a:buFont typeface="Wingdings" panose="05000000000000000000" pitchFamily="2" charset="2"/>
              <a:buChar char="Ø"/>
            </a:pPr>
            <a:r>
              <a:rPr lang="en-US" dirty="0"/>
              <a:t>Clearlake 33%</a:t>
            </a:r>
          </a:p>
          <a:p>
            <a:pPr indent="0">
              <a:buNone/>
            </a:pPr>
            <a:r>
              <a:rPr lang="en-US" sz="1400" dirty="0"/>
              <a:t>[Note: Davis, W. Sac, Williams also above 12%]</a:t>
            </a:r>
          </a:p>
          <a:p>
            <a:pPr indent="0">
              <a:buNone/>
            </a:pPr>
            <a:endParaRPr lang="en-US" sz="1400" dirty="0"/>
          </a:p>
          <a:p>
            <a:pPr indent="0">
              <a:buNone/>
            </a:pPr>
            <a:r>
              <a:rPr lang="en-US" b="1" dirty="0"/>
              <a:t>Commutes</a:t>
            </a:r>
          </a:p>
          <a:p>
            <a:pPr marL="468630" indent="-285750">
              <a:buFont typeface="Wingdings" panose="05000000000000000000" pitchFamily="2" charset="2"/>
              <a:buChar char="Ø"/>
            </a:pPr>
            <a:r>
              <a:rPr lang="en-US" sz="1500" dirty="0"/>
              <a:t>Lower Lake CDP: 48 minutes</a:t>
            </a:r>
          </a:p>
          <a:p>
            <a:pPr marL="468630" indent="-285750">
              <a:buFont typeface="Wingdings" panose="05000000000000000000" pitchFamily="2" charset="2"/>
              <a:buChar char="Ø"/>
            </a:pPr>
            <a:r>
              <a:rPr lang="en-US" sz="1500" dirty="0"/>
              <a:t>Clearlake	: 33 Minutes</a:t>
            </a:r>
          </a:p>
          <a:p>
            <a:pPr marL="468630" indent="-285750">
              <a:buFont typeface="Wingdings" panose="05000000000000000000" pitchFamily="2" charset="2"/>
              <a:buChar char="Ø"/>
            </a:pPr>
            <a:r>
              <a:rPr lang="en-US" sz="1500" dirty="0"/>
              <a:t>Middletown CDP: 31 Minutes</a:t>
            </a:r>
          </a:p>
          <a:p>
            <a:pPr marL="468630" indent="-285750">
              <a:buFont typeface="Wingdings" panose="05000000000000000000" pitchFamily="2" charset="2"/>
              <a:buChar char="Ø"/>
            </a:pPr>
            <a:r>
              <a:rPr lang="en-US" sz="1500" dirty="0"/>
              <a:t>Lakeport:  16 Minutes</a:t>
            </a:r>
          </a:p>
          <a:p>
            <a:pPr indent="0">
              <a:buNone/>
            </a:pPr>
            <a:endParaRPr lang="en-US" sz="1400" dirty="0"/>
          </a:p>
          <a:p>
            <a:pPr indent="0">
              <a:buNone/>
            </a:pPr>
            <a:endParaRPr lang="en-US" sz="1400" dirty="0"/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endParaRPr lang="en-US" dirty="0"/>
          </a:p>
          <a:p>
            <a:pPr marL="46863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32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26E7-102E-47BB-B001-16E7F722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Synthesis: Lake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D7359-743C-4C97-A158-3CB398673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68" y="758951"/>
            <a:ext cx="6563032" cy="53862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Technology Access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2020 Population: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64,005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Computer: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87% YES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13 % NO =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8,321 Households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Broadband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77% Yes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23% NO =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14,721 Households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0518391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AnalogousFromLightSeedRightStep">
      <a:dk1>
        <a:srgbClr val="000000"/>
      </a:dk1>
      <a:lt1>
        <a:srgbClr val="FFFFFF"/>
      </a:lt1>
      <a:dk2>
        <a:srgbClr val="3C3122"/>
      </a:dk2>
      <a:lt2>
        <a:srgbClr val="E2E8E6"/>
      </a:lt2>
      <a:accent1>
        <a:srgbClr val="CC90A0"/>
      </a:accent1>
      <a:accent2>
        <a:srgbClr val="C18377"/>
      </a:accent2>
      <a:accent3>
        <a:srgbClr val="C09F74"/>
      </a:accent3>
      <a:accent4>
        <a:srgbClr val="A8A768"/>
      </a:accent4>
      <a:accent5>
        <a:srgbClr val="96AB78"/>
      </a:accent5>
      <a:accent6>
        <a:srgbClr val="7AB16D"/>
      </a:accent6>
      <a:hlink>
        <a:srgbClr val="568F80"/>
      </a:hlink>
      <a:folHlink>
        <a:srgbClr val="7F7F7F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572</Words>
  <Application>Microsoft Office PowerPoint</Application>
  <PresentationFormat>Widescreen</PresentationFormat>
  <Paragraphs>101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HeadlinesVTI</vt:lpstr>
      <vt:lpstr>Woodland Community College</vt:lpstr>
      <vt:lpstr>Approach</vt:lpstr>
      <vt:lpstr>External Scan Data</vt:lpstr>
      <vt:lpstr>External Scan Sets: Demographics</vt:lpstr>
      <vt:lpstr>External Scan Data: Labor Market</vt:lpstr>
      <vt:lpstr>External Scan Data: Labor Market</vt:lpstr>
      <vt:lpstr>Data Story Example</vt:lpstr>
      <vt:lpstr>Data Synthesis: Lake County</vt:lpstr>
      <vt:lpstr>Data Synthesis: Lake County</vt:lpstr>
      <vt:lpstr>What is the data story?</vt:lpstr>
      <vt:lpstr>Internal Data</vt:lpstr>
      <vt:lpstr>Internal Data Focus:  Student Characteristics (Five-Year Trends)</vt:lpstr>
      <vt:lpstr>Internal Data: Outcomes (Five-Year Trends)</vt:lpstr>
      <vt:lpstr>Enrollment Data?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Woodland Community College</dc:title>
  <dc:creator>Diane White</dc:creator>
  <cp:lastModifiedBy>Diane White</cp:lastModifiedBy>
  <cp:revision>2</cp:revision>
  <dcterms:created xsi:type="dcterms:W3CDTF">2022-02-11T17:47:52Z</dcterms:created>
  <dcterms:modified xsi:type="dcterms:W3CDTF">2024-01-30T00:58:04Z</dcterms:modified>
</cp:coreProperties>
</file>