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7" r:id="rId4"/>
    <p:sldId id="277" r:id="rId5"/>
    <p:sldId id="259" r:id="rId6"/>
    <p:sldId id="268" r:id="rId7"/>
    <p:sldId id="278" r:id="rId8"/>
    <p:sldId id="260" r:id="rId9"/>
    <p:sldId id="269" r:id="rId10"/>
    <p:sldId id="279" r:id="rId11"/>
    <p:sldId id="257" r:id="rId12"/>
    <p:sldId id="270" r:id="rId13"/>
    <p:sldId id="280" r:id="rId14"/>
    <p:sldId id="258" r:id="rId15"/>
    <p:sldId id="271" r:id="rId16"/>
    <p:sldId id="281" r:id="rId17"/>
    <p:sldId id="262" r:id="rId18"/>
    <p:sldId id="272" r:id="rId19"/>
    <p:sldId id="282" r:id="rId20"/>
    <p:sldId id="263" r:id="rId21"/>
    <p:sldId id="273" r:id="rId22"/>
    <p:sldId id="283" r:id="rId23"/>
    <p:sldId id="264" r:id="rId24"/>
    <p:sldId id="274" r:id="rId25"/>
    <p:sldId id="284" r:id="rId26"/>
    <p:sldId id="265" r:id="rId27"/>
    <p:sldId id="275" r:id="rId28"/>
    <p:sldId id="285" r:id="rId29"/>
    <p:sldId id="266" r:id="rId30"/>
    <p:sldId id="276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5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837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24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02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4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84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3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0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0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7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32CB-E2D6-47ED-9698-D642E750A5E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CEDC11-064F-45DD-A6E1-25091B5B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6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Everything you always wanted to know about Accreditation </a:t>
            </a:r>
            <a:br>
              <a:rPr lang="en-US" b="1" dirty="0" smtClean="0"/>
            </a:br>
            <a:r>
              <a:rPr lang="en-US" dirty="0" smtClean="0"/>
              <a:t>(but were afraid to ask)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WCC Convocation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Standards?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acronym ACCJC stands for this.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36625"/>
            <a:ext cx="7766936" cy="2514211"/>
          </a:xfrm>
        </p:spPr>
        <p:txBody>
          <a:bodyPr/>
          <a:lstStyle/>
          <a:p>
            <a:r>
              <a:rPr lang="en-US" dirty="0" smtClean="0"/>
              <a:t>What is the Accrediting Commission for Community and Junior Colleges?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09960"/>
            <a:ext cx="7766936" cy="2140876"/>
          </a:xfrm>
        </p:spPr>
        <p:txBody>
          <a:bodyPr/>
          <a:lstStyle/>
          <a:p>
            <a:r>
              <a:rPr lang="en-US" sz="3200" dirty="0" smtClean="0"/>
              <a:t>During the Fall of 2018, around October, WCC will submit this document to support its Application for Reaffirmation of Accreditation.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Instituional</a:t>
            </a:r>
            <a:r>
              <a:rPr lang="en-US" dirty="0" smtClean="0"/>
              <a:t> Self Evaluation Report?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234" y="2088512"/>
            <a:ext cx="8145534" cy="2011020"/>
          </a:xfrm>
        </p:spPr>
        <p:txBody>
          <a:bodyPr/>
          <a:lstStyle/>
          <a:p>
            <a:pPr algn="ctr"/>
            <a:r>
              <a:rPr lang="en-US" sz="3200" dirty="0" smtClean="0"/>
              <a:t>This is the coordinating group at WCC that includes faculty, administrators and classified staff working to prepare the ISER.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9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 is the Accreditation Steering Committee?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9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728" y="1980298"/>
            <a:ext cx="7766936" cy="2070535"/>
          </a:xfrm>
        </p:spPr>
        <p:txBody>
          <a:bodyPr/>
          <a:lstStyle/>
          <a:p>
            <a:r>
              <a:rPr lang="en-US" sz="3200" dirty="0"/>
              <a:t>In July of 2008, Woodland Community College received a letter from the ACCJC, approving the college for this status.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This is the ACCJC Standard that discusses the Mission, Academic Quality, and Institutional Effectiveness and </a:t>
            </a:r>
            <a:r>
              <a:rPr lang="en-US" sz="3200" dirty="0" err="1" smtClean="0"/>
              <a:t>Intergrity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 is Standard 1?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74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Student achievement and student learning is the purpose of this type of institution.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 is an ACCJC accredited institution?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26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An individual, the ALO, designated by the President, and a faculty, Accreditation Faculty Co-chair, serve as the leaders of WCC accreditation efforts. ALO stands for this.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854" y="2426176"/>
            <a:ext cx="7766936" cy="1646302"/>
          </a:xfrm>
        </p:spPr>
        <p:txBody>
          <a:bodyPr/>
          <a:lstStyle/>
          <a:p>
            <a:r>
              <a:rPr lang="en-US" sz="3200" dirty="0" smtClean="0"/>
              <a:t>What is Accreditation Liaison Officer.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26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Faculty, administrators, classified and students should be involved in accreditation planning.  Hence, the statement “accreditation is ______ business”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0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2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 is EVERYBODY’S?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4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What is Initial Accreditation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093923"/>
            <a:ext cx="7766936" cy="228870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February 2013, following an external evaluation review by the ACCJC, WCC received a letter notifying the college that it was placed on this sanction.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sz="4800" dirty="0" smtClean="0"/>
              <a:t>What is a Warning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234599"/>
            <a:ext cx="7766936" cy="202358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ACCJC evaluates colleges on the basis of four of these.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9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2000" dirty="0" smtClean="0"/>
              <a:t>???</a:t>
            </a:r>
            <a:endParaRPr lang="en-US" sz="12000" dirty="0"/>
          </a:p>
        </p:txBody>
      </p:sp>
      <p:pic>
        <p:nvPicPr>
          <p:cNvPr id="6" name="Jeopardy-theme-so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285</Words>
  <Application>Microsoft Office PowerPoint</Application>
  <PresentationFormat>Widescreen</PresentationFormat>
  <Paragraphs>34</Paragraphs>
  <Slides>31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Everything you always wanted to know about Accreditation  (but were afraid to ask)</vt:lpstr>
      <vt:lpstr>In July of 2008, Woodland Community College received a letter from the ACCJC, approving the college for this status.</vt:lpstr>
      <vt:lpstr>???</vt:lpstr>
      <vt:lpstr>  What is Initial Accreditation</vt:lpstr>
      <vt:lpstr> </vt:lpstr>
      <vt:lpstr>???</vt:lpstr>
      <vt:lpstr> What is a Warning?</vt:lpstr>
      <vt:lpstr> </vt:lpstr>
      <vt:lpstr>???</vt:lpstr>
      <vt:lpstr>What are Standards?</vt:lpstr>
      <vt:lpstr>The acronym ACCJC stands for this.</vt:lpstr>
      <vt:lpstr>???</vt:lpstr>
      <vt:lpstr>What is the Accrediting Commission for Community and Junior Colleges?</vt:lpstr>
      <vt:lpstr>During the Fall of 2018, around October, WCC will submit this document to support its Application for Reaffirmation of Accreditation.</vt:lpstr>
      <vt:lpstr>???</vt:lpstr>
      <vt:lpstr>What is an Instituional Self Evaluation Report?</vt:lpstr>
      <vt:lpstr>This is the coordinating group at WCC that includes faculty, administrators and classified staff working to prepare the ISER.</vt:lpstr>
      <vt:lpstr>???</vt:lpstr>
      <vt:lpstr>What is the Accreditation Steering Committee?</vt:lpstr>
      <vt:lpstr>This is the ACCJC Standard that discusses the Mission, Academic Quality, and Institutional Effectiveness and Intergrity.</vt:lpstr>
      <vt:lpstr>???</vt:lpstr>
      <vt:lpstr>What is Standard 1?</vt:lpstr>
      <vt:lpstr>Student achievement and student learning is the purpose of this type of institution.</vt:lpstr>
      <vt:lpstr>???</vt:lpstr>
      <vt:lpstr>What is an ACCJC accredited institution?</vt:lpstr>
      <vt:lpstr>An individual, the ALO, designated by the President, and a faculty, Accreditation Faculty Co-chair, serve as the leaders of WCC accreditation efforts. ALO stands for this.</vt:lpstr>
      <vt:lpstr>???</vt:lpstr>
      <vt:lpstr>What is Accreditation Liaison Officer.</vt:lpstr>
      <vt:lpstr>Faculty, administrators, classified and students should be involved in accreditation planning.  Hence, the statement “accreditation is ______ business”</vt:lpstr>
      <vt:lpstr>???</vt:lpstr>
      <vt:lpstr>What is EVERYBODY’S?</vt:lpstr>
    </vt:vector>
  </TitlesOfParts>
  <Company>Yuba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1</dc:title>
  <dc:creator>Nili Kirschner</dc:creator>
  <cp:lastModifiedBy>Alfred Konuwa</cp:lastModifiedBy>
  <cp:revision>11</cp:revision>
  <dcterms:created xsi:type="dcterms:W3CDTF">2017-08-08T20:26:43Z</dcterms:created>
  <dcterms:modified xsi:type="dcterms:W3CDTF">2017-09-01T16:49:01Z</dcterms:modified>
</cp:coreProperties>
</file>